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9" r:id="rId1"/>
    <p:sldMasterId id="2147483854" r:id="rId2"/>
  </p:sldMasterIdLst>
  <p:notesMasterIdLst>
    <p:notesMasterId r:id="rId8"/>
  </p:notesMasterIdLst>
  <p:sldIdLst>
    <p:sldId id="257" r:id="rId3"/>
    <p:sldId id="258" r:id="rId4"/>
    <p:sldId id="261" r:id="rId5"/>
    <p:sldId id="270" r:id="rId6"/>
    <p:sldId id="271" r:id="rId7"/>
  </p:sldIdLst>
  <p:sldSz cx="9144000" cy="5143500" type="screen16x9"/>
  <p:notesSz cx="6858000" cy="9144000"/>
  <p:embeddedFontLst>
    <p:embeddedFont>
      <p:font typeface="Carme" panose="020B0604020202020204" charset="0"/>
      <p:regular r:id="rId9"/>
    </p:embeddedFont>
    <p:embeddedFont>
      <p:font typeface="Proxima Nova" panose="020B0604020202020204" charset="0"/>
      <p:regular r:id="rId10"/>
      <p:bold r:id="rId11"/>
      <p:italic r:id="rId12"/>
      <p:boldItalic r:id="rId13"/>
    </p:embeddedFont>
    <p:embeddedFont>
      <p:font typeface="Proxima Nova Semibold" panose="020B0604020202020204" charset="0"/>
      <p:regular r:id="rId14"/>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13B3D0-90B6-43EE-BD50-D723D86BBFDF}">
  <a:tblStyle styleId="{4213B3D0-90B6-43EE-BD50-D723D86BBF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g7b72d3bc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8" name="Google Shape;1788;g7b72d3bcf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chemeClr val="dk1"/>
              </a:buClr>
              <a:buSzPts val="1400"/>
              <a:buFont typeface="Arial"/>
              <a:buNone/>
            </a:pPr>
            <a:endParaRPr sz="3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g7b72d3bcf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4" name="Google Shape;1794;g7b72d3bcfe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Today, you are being asked to reflect on yourself and your school in general. To do this, you’ll be asked to fill out two surveys that focus on helping you and your teachers learn more about how they can best support you. This survey will ask about your skills in life and in school, which are important for your school and teachers to understand so they can best support you in all aspects of school. </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Please listen carefully while I give you some important directions.</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1219200" lvl="0" indent="-990600" algn="l" rtl="0">
              <a:lnSpc>
                <a:spcPct val="150000"/>
              </a:lnSpc>
              <a:spcBef>
                <a:spcPts val="0"/>
              </a:spcBef>
              <a:spcAft>
                <a:spcPts val="0"/>
              </a:spcAft>
              <a:buClr>
                <a:srgbClr val="6AA84F"/>
              </a:buClr>
              <a:buSzPts val="1400"/>
              <a:buFont typeface="Arial"/>
              <a:buNone/>
            </a:pPr>
            <a:endParaRPr>
              <a:solidFill>
                <a:schemeClr val="dk1"/>
              </a:solidFill>
            </a:endParaRPr>
          </a:p>
          <a:p>
            <a:pPr marL="1219200" marR="0" lvl="0" indent="-99060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Google Shape;1818;g7b72d3bcf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9" name="Google Shape;1819;g7b72d3bcf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To access the survey, please open your web browser now. Type the website address on the board (point to URL) into your address bar and load the page. Raise your hand if your page does not load and you need help finding the website.</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Proxima Nova"/>
              <a:ea typeface="Proxima Nova"/>
              <a:cs typeface="Proxima Nova"/>
              <a:sym typeface="Proxima Nova"/>
            </a:endParaRPr>
          </a:p>
          <a:p>
            <a:pPr marL="1219200" lvl="0" indent="-990600" algn="l" rtl="0">
              <a:lnSpc>
                <a:spcPct val="150000"/>
              </a:lnSpc>
              <a:spcBef>
                <a:spcPts val="0"/>
              </a:spcBef>
              <a:spcAft>
                <a:spcPts val="0"/>
              </a:spcAft>
              <a:buClr>
                <a:srgbClr val="6AA84F"/>
              </a:buClr>
              <a:buSzPts val="1400"/>
              <a:buFont typeface="Arial"/>
              <a:buNone/>
            </a:pPr>
            <a:endParaRPr>
              <a:solidFill>
                <a:schemeClr val="dk1"/>
              </a:solidFill>
            </a:endParaRPr>
          </a:p>
          <a:p>
            <a:pPr marL="1219200" marR="0" lvl="0" indent="-99060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7b72d3bcfe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6" name="Google Shape;1896;g7b72d3bcfe_0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1"/>
              </a:buClr>
              <a:buSzPts val="1100"/>
              <a:buFont typeface="Arial"/>
              <a:buNone/>
            </a:pPr>
            <a:r>
              <a:rPr lang="en">
                <a:solidFill>
                  <a:srgbClr val="4A86E8"/>
                </a:solidFill>
                <a:latin typeface="Proxima Nova"/>
                <a:ea typeface="Proxima Nova"/>
                <a:cs typeface="Proxima Nova"/>
                <a:sym typeface="Proxima Nova"/>
              </a:rPr>
              <a:t>When you see a final “Thank you” screen, it means you are done. Once you have completed your survey, you may read or work silently until all of your classmates have finished.</a:t>
            </a:r>
            <a:endParaRPr>
              <a:solidFill>
                <a:srgbClr val="4A86E8"/>
              </a:solidFill>
              <a:latin typeface="Proxima Nova"/>
              <a:ea typeface="Proxima Nova"/>
              <a:cs typeface="Proxima Nova"/>
              <a:sym typeface="Proxima Nova"/>
            </a:endParaRPr>
          </a:p>
          <a:p>
            <a:pPr marL="0" lvl="0" indent="0" algn="l" rtl="0">
              <a:lnSpc>
                <a:spcPct val="130000"/>
              </a:lnSpc>
              <a:spcBef>
                <a:spcPts val="0"/>
              </a:spcBef>
              <a:spcAft>
                <a:spcPts val="0"/>
              </a:spcAft>
              <a:buClr>
                <a:schemeClr val="dk1"/>
              </a:buClr>
              <a:buSzPts val="1100"/>
              <a:buFont typeface="Arial"/>
              <a:buNone/>
            </a:pPr>
            <a:endParaRPr>
              <a:solidFill>
                <a:srgbClr val="4A86E8"/>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 PAUSE FOR 5 SECONDS, say “STOP” PAUSE FOR ANOTHER 5 SECONDS AND GO TO NEXT SLIDE]</a:t>
            </a:r>
            <a:endParaRPr>
              <a:solidFill>
                <a:schemeClr val="dk1"/>
              </a:solidFill>
              <a:latin typeface="Proxima Nova"/>
              <a:ea typeface="Proxima Nova"/>
              <a:cs typeface="Proxima Nova"/>
              <a:sym typeface="Proxima Nova"/>
            </a:endParaRPr>
          </a:p>
          <a:p>
            <a:pPr marL="0" lvl="0" indent="0" algn="l" rtl="0">
              <a:lnSpc>
                <a:spcPct val="130000"/>
              </a:lnSpc>
              <a:spcBef>
                <a:spcPts val="0"/>
              </a:spcBef>
              <a:spcAft>
                <a:spcPts val="0"/>
              </a:spcAft>
              <a:buClr>
                <a:schemeClr val="dk1"/>
              </a:buClr>
              <a:buSzPts val="1100"/>
              <a:buFont typeface="Arial"/>
              <a:buNone/>
            </a:pPr>
            <a:endParaRPr>
              <a:solidFill>
                <a:srgbClr val="4A86E8"/>
              </a:solidFill>
              <a:latin typeface="Proxima Nova"/>
              <a:ea typeface="Proxima Nova"/>
              <a:cs typeface="Proxima Nova"/>
              <a:sym typeface="Proxima Nova"/>
            </a:endParaRPr>
          </a:p>
          <a:p>
            <a:pPr marL="1219200" lvl="0" indent="-990600" algn="l" rtl="0">
              <a:lnSpc>
                <a:spcPct val="150000"/>
              </a:lnSpc>
              <a:spcBef>
                <a:spcPts val="0"/>
              </a:spcBef>
              <a:spcAft>
                <a:spcPts val="0"/>
              </a:spcAft>
              <a:buClr>
                <a:srgbClr val="6AA84F"/>
              </a:buClr>
              <a:buSzPts val="1400"/>
              <a:buFont typeface="Arial"/>
              <a:buNone/>
            </a:pPr>
            <a:endParaRPr>
              <a:solidFill>
                <a:schemeClr val="dk1"/>
              </a:solidFill>
            </a:endParaRPr>
          </a:p>
          <a:p>
            <a:pPr marL="1219200" marR="0" lvl="0" indent="-99060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6"/>
        <p:cNvGrpSpPr/>
        <p:nvPr/>
      </p:nvGrpSpPr>
      <p:grpSpPr>
        <a:xfrm>
          <a:off x="0" y="0"/>
          <a:ext cx="0" cy="0"/>
          <a:chOff x="0" y="0"/>
          <a:chExt cx="0" cy="0"/>
        </a:xfrm>
      </p:grpSpPr>
      <p:sp>
        <p:nvSpPr>
          <p:cNvPr id="1907" name="Google Shape;1907;g21a8c6d7104_0_2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8" name="Google Shape;1908;g21a8c6d7104_0_25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chemeClr val="dk1"/>
              </a:buClr>
              <a:buSzPts val="1100"/>
              <a:buFont typeface="Arial"/>
              <a:buNone/>
            </a:pPr>
            <a:r>
              <a:rPr lang="en">
                <a:solidFill>
                  <a:schemeClr val="dk1"/>
                </a:solidFill>
              </a:rPr>
              <a:t>Congratulations, you are done! Thank you for your feedback!</a:t>
            </a:r>
            <a:endParaRPr>
              <a:solidFill>
                <a:schemeClr val="dk1"/>
              </a:solidFill>
            </a:endParaRPr>
          </a:p>
          <a:p>
            <a:pPr marL="1219200" marR="0" lvl="0" indent="-990600" algn="l" rtl="0">
              <a:lnSpc>
                <a:spcPct val="150000"/>
              </a:lnSpc>
              <a:spcBef>
                <a:spcPts val="0"/>
              </a:spcBef>
              <a:spcAft>
                <a:spcPts val="0"/>
              </a:spcAft>
              <a:buClr>
                <a:schemeClr val="dk1"/>
              </a:buClr>
              <a:buSzPts val="1100"/>
              <a:buFont typeface="Arial"/>
              <a:buNone/>
            </a:pPr>
            <a:endParaRPr>
              <a:solidFill>
                <a:schemeClr val="dk1"/>
              </a:solidFill>
            </a:endParaRPr>
          </a:p>
          <a:p>
            <a:pPr marL="1219200" marR="0" lvl="0" indent="-990600" algn="l" rtl="0">
              <a:lnSpc>
                <a:spcPct val="150000"/>
              </a:lnSpc>
              <a:spcBef>
                <a:spcPts val="0"/>
              </a:spcBef>
              <a:spcAft>
                <a:spcPts val="0"/>
              </a:spcAft>
              <a:buClr>
                <a:schemeClr val="dk1"/>
              </a:buClr>
              <a:buSzPts val="1100"/>
              <a:buFont typeface="Arial"/>
              <a:buNone/>
            </a:pPr>
            <a:endParaRPr>
              <a:solidFill>
                <a:schemeClr val="dk1"/>
              </a:solidFill>
            </a:endParaRPr>
          </a:p>
          <a:p>
            <a:pPr marL="0" marR="0" lvl="0" indent="0" algn="l" rtl="0">
              <a:lnSpc>
                <a:spcPct val="150000"/>
              </a:lnSpc>
              <a:spcBef>
                <a:spcPts val="0"/>
              </a:spcBef>
              <a:spcAft>
                <a:spcPts val="0"/>
              </a:spcAft>
              <a:buClr>
                <a:srgbClr val="6AA84F"/>
              </a:buClr>
              <a:buSzPts val="1400"/>
              <a:buFont typeface="Arial"/>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0"/>
        <p:cNvGrpSpPr/>
        <p:nvPr/>
      </p:nvGrpSpPr>
      <p:grpSpPr>
        <a:xfrm>
          <a:off x="0" y="0"/>
          <a:ext cx="0" cy="0"/>
          <a:chOff x="0" y="0"/>
          <a:chExt cx="0" cy="0"/>
        </a:xfrm>
      </p:grpSpPr>
      <p:pic>
        <p:nvPicPr>
          <p:cNvPr id="11" name="Google Shape;11;p2" descr="A person sitting on a couch&#10;&#10;Description automatically generated with low confidence"/>
          <p:cNvPicPr preferRelativeResize="0"/>
          <p:nvPr/>
        </p:nvPicPr>
        <p:blipFill rotWithShape="1">
          <a:blip r:embed="rId2">
            <a:alphaModFix/>
          </a:blip>
          <a:srcRect l="-1" r="24"/>
          <a:stretch/>
        </p:blipFill>
        <p:spPr>
          <a:xfrm>
            <a:off x="0" y="0"/>
            <a:ext cx="9141715" cy="5143500"/>
          </a:xfrm>
          <a:prstGeom prst="rect">
            <a:avLst/>
          </a:prstGeom>
          <a:noFill/>
          <a:ln>
            <a:noFill/>
          </a:ln>
        </p:spPr>
      </p:pic>
      <p:sp>
        <p:nvSpPr>
          <p:cNvPr id="12" name="Google Shape;12;p2"/>
          <p:cNvSpPr txBox="1">
            <a:spLocks noGrp="1"/>
          </p:cNvSpPr>
          <p:nvPr>
            <p:ph type="ctrTitle"/>
          </p:nvPr>
        </p:nvSpPr>
        <p:spPr>
          <a:xfrm>
            <a:off x="511337" y="1920129"/>
            <a:ext cx="46110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chemeClr val="lt1"/>
              </a:buClr>
              <a:buSzPts val="2900"/>
              <a:buFont typeface="Proxima Nova"/>
              <a:buNone/>
              <a:defRPr sz="29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Google Shape;13;p2"/>
          <p:cNvSpPr txBox="1">
            <a:spLocks noGrp="1"/>
          </p:cNvSpPr>
          <p:nvPr>
            <p:ph type="body" idx="1"/>
          </p:nvPr>
        </p:nvSpPr>
        <p:spPr>
          <a:xfrm>
            <a:off x="511337" y="3449574"/>
            <a:ext cx="4611000" cy="6738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Clr>
                <a:schemeClr val="lt1"/>
              </a:buClr>
              <a:buSzPts val="2400"/>
              <a:buNone/>
              <a:defRPr sz="2400" b="1"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sz="2400">
                <a:solidFill>
                  <a:schemeClr val="lt1"/>
                </a:solidFill>
              </a:defRPr>
            </a:lvl2pPr>
            <a:lvl3pPr marL="1371600" lvl="2" indent="-381000" algn="l">
              <a:lnSpc>
                <a:spcPct val="90000"/>
              </a:lnSpc>
              <a:spcBef>
                <a:spcPts val="400"/>
              </a:spcBef>
              <a:spcAft>
                <a:spcPts val="0"/>
              </a:spcAft>
              <a:buClr>
                <a:schemeClr val="lt1"/>
              </a:buClr>
              <a:buSzPts val="2400"/>
              <a:buChar char="•"/>
              <a:defRPr sz="2400">
                <a:solidFill>
                  <a:schemeClr val="lt1"/>
                </a:solidFill>
              </a:defRPr>
            </a:lvl3pPr>
            <a:lvl4pPr marL="1828800" lvl="3" indent="-381000" algn="l">
              <a:lnSpc>
                <a:spcPct val="90000"/>
              </a:lnSpc>
              <a:spcBef>
                <a:spcPts val="400"/>
              </a:spcBef>
              <a:spcAft>
                <a:spcPts val="0"/>
              </a:spcAft>
              <a:buClr>
                <a:schemeClr val="lt1"/>
              </a:buClr>
              <a:buSzPts val="2400"/>
              <a:buChar char="•"/>
              <a:defRPr sz="2400">
                <a:solidFill>
                  <a:schemeClr val="lt1"/>
                </a:solidFill>
              </a:defRPr>
            </a:lvl4pPr>
            <a:lvl5pPr marL="2286000" lvl="4" indent="-381000" algn="l">
              <a:lnSpc>
                <a:spcPct val="90000"/>
              </a:lnSpc>
              <a:spcBef>
                <a:spcPts val="400"/>
              </a:spcBef>
              <a:spcAft>
                <a:spcPts val="0"/>
              </a:spcAft>
              <a:buClr>
                <a:schemeClr val="lt1"/>
              </a:buClr>
              <a:buSzPts val="2400"/>
              <a:buChar char="•"/>
              <a:defRPr sz="2400">
                <a:solidFill>
                  <a:schemeClr val="lt1"/>
                </a:solidFill>
              </a:defRPr>
            </a:lvl5pPr>
            <a:lvl6pPr marL="2743200" lvl="5" indent="-381000" algn="l">
              <a:lnSpc>
                <a:spcPct val="90000"/>
              </a:lnSpc>
              <a:spcBef>
                <a:spcPts val="400"/>
              </a:spcBef>
              <a:spcAft>
                <a:spcPts val="0"/>
              </a:spcAft>
              <a:buClr>
                <a:schemeClr val="lt1"/>
              </a:buClr>
              <a:buSzPts val="2400"/>
              <a:buChar char="•"/>
              <a:defRPr sz="2400">
                <a:solidFill>
                  <a:schemeClr val="lt1"/>
                </a:solidFill>
              </a:defRPr>
            </a:lvl6pPr>
            <a:lvl7pPr marL="3200400" lvl="6" indent="-381000" algn="l">
              <a:lnSpc>
                <a:spcPct val="90000"/>
              </a:lnSpc>
              <a:spcBef>
                <a:spcPts val="400"/>
              </a:spcBef>
              <a:spcAft>
                <a:spcPts val="0"/>
              </a:spcAft>
              <a:buClr>
                <a:schemeClr val="lt1"/>
              </a:buClr>
              <a:buSzPts val="2400"/>
              <a:buChar char="•"/>
              <a:defRPr sz="2400">
                <a:solidFill>
                  <a:schemeClr val="lt1"/>
                </a:solidFill>
              </a:defRPr>
            </a:lvl7pPr>
            <a:lvl8pPr marL="3657600" lvl="7" indent="-381000" algn="l">
              <a:lnSpc>
                <a:spcPct val="90000"/>
              </a:lnSpc>
              <a:spcBef>
                <a:spcPts val="400"/>
              </a:spcBef>
              <a:spcAft>
                <a:spcPts val="0"/>
              </a:spcAft>
              <a:buClr>
                <a:schemeClr val="lt1"/>
              </a:buClr>
              <a:buSzPts val="2400"/>
              <a:buChar char="•"/>
              <a:defRPr sz="2400">
                <a:solidFill>
                  <a:schemeClr val="lt1"/>
                </a:solidFill>
              </a:defRPr>
            </a:lvl8pPr>
            <a:lvl9pPr marL="4114800" lvl="8" indent="-381000" algn="l">
              <a:lnSpc>
                <a:spcPct val="90000"/>
              </a:lnSpc>
              <a:spcBef>
                <a:spcPts val="400"/>
              </a:spcBef>
              <a:spcAft>
                <a:spcPts val="0"/>
              </a:spcAft>
              <a:buClr>
                <a:schemeClr val="lt1"/>
              </a:buClr>
              <a:buSzPts val="2400"/>
              <a:buChar char="•"/>
              <a:defRPr sz="2400">
                <a:solidFill>
                  <a:schemeClr val="lt1"/>
                </a:solidFill>
              </a:defRPr>
            </a:lvl9pPr>
          </a:lstStyle>
          <a:p>
            <a:endParaRPr/>
          </a:p>
        </p:txBody>
      </p:sp>
      <p:sp>
        <p:nvSpPr>
          <p:cNvPr id="14" name="Google Shape;14;p2"/>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5" name="Google Shape;15;p2"/>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6" name="Google Shape;16;p2"/>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 name="Google Shape;17;p2"/>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8" name="Google Shape;18;p2"/>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9" name="Google Shape;19;p2"/>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0" name="Google Shape;20;p2"/>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Slide Dark">
  <p:cSld name="Quote Slide Dark">
    <p:spTree>
      <p:nvGrpSpPr>
        <p:cNvPr id="1" name="Shape 115"/>
        <p:cNvGrpSpPr/>
        <p:nvPr/>
      </p:nvGrpSpPr>
      <p:grpSpPr>
        <a:xfrm>
          <a:off x="0" y="0"/>
          <a:ext cx="0" cy="0"/>
          <a:chOff x="0" y="0"/>
          <a:chExt cx="0" cy="0"/>
        </a:xfrm>
      </p:grpSpPr>
      <p:pic>
        <p:nvPicPr>
          <p:cNvPr id="116" name="Google Shape;116;p11"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7" name="Google Shape;117;p11"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18" name="Google Shape;118;p11"/>
          <p:cNvSpPr txBox="1">
            <a:spLocks noGrp="1"/>
          </p:cNvSpPr>
          <p:nvPr>
            <p:ph type="body" idx="1"/>
          </p:nvPr>
        </p:nvSpPr>
        <p:spPr>
          <a:xfrm>
            <a:off x="1090422" y="2032110"/>
            <a:ext cx="7258800" cy="1530300"/>
          </a:xfrm>
          <a:prstGeom prst="rect">
            <a:avLst/>
          </a:prstGeom>
          <a:noFill/>
          <a:ln>
            <a:noFill/>
          </a:ln>
        </p:spPr>
        <p:txBody>
          <a:bodyPr spcFirstLastPara="1" wrap="square" lIns="68575" tIns="34275" rIns="68575" bIns="34275" anchor="t" anchorCtr="0">
            <a:noAutofit/>
          </a:bodyPr>
          <a:lstStyle>
            <a:lvl1pPr marL="457200" lvl="0" indent="-228600" algn="l">
              <a:lnSpc>
                <a:spcPct val="111111"/>
              </a:lnSpc>
              <a:spcBef>
                <a:spcPts val="0"/>
              </a:spcBef>
              <a:spcAft>
                <a:spcPts val="0"/>
              </a:spcAft>
              <a:buClr>
                <a:schemeClr val="lt1"/>
              </a:buClr>
              <a:buSzPts val="2700"/>
              <a:buNone/>
              <a:defRPr sz="2700" b="0"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19" name="Google Shape;119;p11"/>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20" name="Google Shape;120;p11"/>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21" name="Google Shape;121;p11"/>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22" name="Google Shape;122;p11"/>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23" name="Google Shape;123;p11"/>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24" name="Google Shape;124;p11"/>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25" name="Google Shape;125;p11"/>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ree Quotes Dark">
  <p:cSld name="Three Quotes Dark">
    <p:spTree>
      <p:nvGrpSpPr>
        <p:cNvPr id="1" name="Shape 126"/>
        <p:cNvGrpSpPr/>
        <p:nvPr/>
      </p:nvGrpSpPr>
      <p:grpSpPr>
        <a:xfrm>
          <a:off x="0" y="0"/>
          <a:ext cx="0" cy="0"/>
          <a:chOff x="0" y="0"/>
          <a:chExt cx="0" cy="0"/>
        </a:xfrm>
      </p:grpSpPr>
      <p:pic>
        <p:nvPicPr>
          <p:cNvPr id="127" name="Google Shape;127;p12"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8" name="Google Shape;128;p12"/>
          <p:cNvSpPr txBox="1">
            <a:spLocks noGrp="1"/>
          </p:cNvSpPr>
          <p:nvPr>
            <p:ph type="body" idx="1"/>
          </p:nvPr>
        </p:nvSpPr>
        <p:spPr>
          <a:xfrm>
            <a:off x="610362" y="2235708"/>
            <a:ext cx="2330400" cy="20205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Clr>
                <a:schemeClr val="lt1"/>
              </a:buClr>
              <a:buSzPts val="2400"/>
              <a:buNone/>
              <a:defRPr b="0"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81000" algn="l">
              <a:lnSpc>
                <a:spcPct val="90000"/>
              </a:lnSpc>
              <a:spcBef>
                <a:spcPts val="400"/>
              </a:spcBef>
              <a:spcAft>
                <a:spcPts val="0"/>
              </a:spcAft>
              <a:buClr>
                <a:schemeClr val="lt1"/>
              </a:buClr>
              <a:buSzPts val="2400"/>
              <a:buChar char="•"/>
              <a:defRPr>
                <a:solidFill>
                  <a:schemeClr val="lt1"/>
                </a:solidFill>
              </a:defRPr>
            </a:lvl3pPr>
            <a:lvl4pPr marL="1828800" lvl="3" indent="-381000" algn="l">
              <a:lnSpc>
                <a:spcPct val="90000"/>
              </a:lnSpc>
              <a:spcBef>
                <a:spcPts val="400"/>
              </a:spcBef>
              <a:spcAft>
                <a:spcPts val="0"/>
              </a:spcAft>
              <a:buClr>
                <a:schemeClr val="lt1"/>
              </a:buClr>
              <a:buSzPts val="2400"/>
              <a:buChar char="•"/>
              <a:defRPr>
                <a:solidFill>
                  <a:schemeClr val="lt1"/>
                </a:solidFill>
              </a:defRPr>
            </a:lvl4pPr>
            <a:lvl5pPr marL="2286000" lvl="4" indent="-381000" algn="l">
              <a:lnSpc>
                <a:spcPct val="90000"/>
              </a:lnSpc>
              <a:spcBef>
                <a:spcPts val="400"/>
              </a:spcBef>
              <a:spcAft>
                <a:spcPts val="0"/>
              </a:spcAft>
              <a:buClr>
                <a:schemeClr val="lt1"/>
              </a:buClr>
              <a:buSzPts val="2400"/>
              <a:buChar char="•"/>
              <a:defRPr>
                <a:solidFill>
                  <a:schemeClr val="lt1"/>
                </a:solidFill>
              </a:defRPr>
            </a:lvl5pPr>
            <a:lvl6pPr marL="2743200" lvl="5" indent="-381000" algn="l">
              <a:lnSpc>
                <a:spcPct val="90000"/>
              </a:lnSpc>
              <a:spcBef>
                <a:spcPts val="400"/>
              </a:spcBef>
              <a:spcAft>
                <a:spcPts val="0"/>
              </a:spcAft>
              <a:buClr>
                <a:schemeClr val="lt1"/>
              </a:buClr>
              <a:buSzPts val="2400"/>
              <a:buChar char="•"/>
              <a:defRPr>
                <a:solidFill>
                  <a:schemeClr val="lt1"/>
                </a:solidFill>
              </a:defRPr>
            </a:lvl6pPr>
            <a:lvl7pPr marL="3200400" lvl="6" indent="-381000" algn="l">
              <a:lnSpc>
                <a:spcPct val="90000"/>
              </a:lnSpc>
              <a:spcBef>
                <a:spcPts val="400"/>
              </a:spcBef>
              <a:spcAft>
                <a:spcPts val="0"/>
              </a:spcAft>
              <a:buClr>
                <a:schemeClr val="lt1"/>
              </a:buClr>
              <a:buSzPts val="2400"/>
              <a:buChar char="•"/>
              <a:defRPr>
                <a:solidFill>
                  <a:schemeClr val="lt1"/>
                </a:solidFill>
              </a:defRPr>
            </a:lvl7pPr>
            <a:lvl8pPr marL="3657600" lvl="7" indent="-381000" algn="l">
              <a:lnSpc>
                <a:spcPct val="90000"/>
              </a:lnSpc>
              <a:spcBef>
                <a:spcPts val="400"/>
              </a:spcBef>
              <a:spcAft>
                <a:spcPts val="0"/>
              </a:spcAft>
              <a:buClr>
                <a:schemeClr val="lt1"/>
              </a:buClr>
              <a:buSzPts val="2400"/>
              <a:buChar char="•"/>
              <a:defRPr>
                <a:solidFill>
                  <a:schemeClr val="lt1"/>
                </a:solidFill>
              </a:defRPr>
            </a:lvl8pPr>
            <a:lvl9pPr marL="4114800" lvl="8" indent="-381000" algn="l">
              <a:lnSpc>
                <a:spcPct val="90000"/>
              </a:lnSpc>
              <a:spcBef>
                <a:spcPts val="400"/>
              </a:spcBef>
              <a:spcAft>
                <a:spcPts val="0"/>
              </a:spcAft>
              <a:buClr>
                <a:schemeClr val="lt1"/>
              </a:buClr>
              <a:buSzPts val="2400"/>
              <a:buChar char="•"/>
              <a:defRPr>
                <a:solidFill>
                  <a:schemeClr val="lt1"/>
                </a:solidFill>
              </a:defRPr>
            </a:lvl9pPr>
          </a:lstStyle>
          <a:p>
            <a:endParaRPr/>
          </a:p>
        </p:txBody>
      </p:sp>
      <p:sp>
        <p:nvSpPr>
          <p:cNvPr id="129" name="Google Shape;129;p12"/>
          <p:cNvSpPr txBox="1">
            <a:spLocks noGrp="1"/>
          </p:cNvSpPr>
          <p:nvPr>
            <p:ph type="body" idx="2"/>
          </p:nvPr>
        </p:nvSpPr>
        <p:spPr>
          <a:xfrm>
            <a:off x="3346704" y="2235708"/>
            <a:ext cx="2330400" cy="20205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Clr>
                <a:schemeClr val="lt1"/>
              </a:buClr>
              <a:buSzPts val="2400"/>
              <a:buNone/>
              <a:defRPr b="0"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81000" algn="l">
              <a:lnSpc>
                <a:spcPct val="90000"/>
              </a:lnSpc>
              <a:spcBef>
                <a:spcPts val="400"/>
              </a:spcBef>
              <a:spcAft>
                <a:spcPts val="0"/>
              </a:spcAft>
              <a:buClr>
                <a:schemeClr val="lt1"/>
              </a:buClr>
              <a:buSzPts val="2400"/>
              <a:buChar char="•"/>
              <a:defRPr>
                <a:solidFill>
                  <a:schemeClr val="lt1"/>
                </a:solidFill>
              </a:defRPr>
            </a:lvl3pPr>
            <a:lvl4pPr marL="1828800" lvl="3" indent="-381000" algn="l">
              <a:lnSpc>
                <a:spcPct val="90000"/>
              </a:lnSpc>
              <a:spcBef>
                <a:spcPts val="400"/>
              </a:spcBef>
              <a:spcAft>
                <a:spcPts val="0"/>
              </a:spcAft>
              <a:buClr>
                <a:schemeClr val="lt1"/>
              </a:buClr>
              <a:buSzPts val="2400"/>
              <a:buChar char="•"/>
              <a:defRPr>
                <a:solidFill>
                  <a:schemeClr val="lt1"/>
                </a:solidFill>
              </a:defRPr>
            </a:lvl4pPr>
            <a:lvl5pPr marL="2286000" lvl="4" indent="-381000" algn="l">
              <a:lnSpc>
                <a:spcPct val="90000"/>
              </a:lnSpc>
              <a:spcBef>
                <a:spcPts val="400"/>
              </a:spcBef>
              <a:spcAft>
                <a:spcPts val="0"/>
              </a:spcAft>
              <a:buClr>
                <a:schemeClr val="lt1"/>
              </a:buClr>
              <a:buSzPts val="2400"/>
              <a:buChar char="•"/>
              <a:defRPr>
                <a:solidFill>
                  <a:schemeClr val="lt1"/>
                </a:solidFill>
              </a:defRPr>
            </a:lvl5pPr>
            <a:lvl6pPr marL="2743200" lvl="5" indent="-381000" algn="l">
              <a:lnSpc>
                <a:spcPct val="90000"/>
              </a:lnSpc>
              <a:spcBef>
                <a:spcPts val="400"/>
              </a:spcBef>
              <a:spcAft>
                <a:spcPts val="0"/>
              </a:spcAft>
              <a:buClr>
                <a:schemeClr val="lt1"/>
              </a:buClr>
              <a:buSzPts val="2400"/>
              <a:buChar char="•"/>
              <a:defRPr>
                <a:solidFill>
                  <a:schemeClr val="lt1"/>
                </a:solidFill>
              </a:defRPr>
            </a:lvl6pPr>
            <a:lvl7pPr marL="3200400" lvl="6" indent="-381000" algn="l">
              <a:lnSpc>
                <a:spcPct val="90000"/>
              </a:lnSpc>
              <a:spcBef>
                <a:spcPts val="400"/>
              </a:spcBef>
              <a:spcAft>
                <a:spcPts val="0"/>
              </a:spcAft>
              <a:buClr>
                <a:schemeClr val="lt1"/>
              </a:buClr>
              <a:buSzPts val="2400"/>
              <a:buChar char="•"/>
              <a:defRPr>
                <a:solidFill>
                  <a:schemeClr val="lt1"/>
                </a:solidFill>
              </a:defRPr>
            </a:lvl7pPr>
            <a:lvl8pPr marL="3657600" lvl="7" indent="-381000" algn="l">
              <a:lnSpc>
                <a:spcPct val="90000"/>
              </a:lnSpc>
              <a:spcBef>
                <a:spcPts val="400"/>
              </a:spcBef>
              <a:spcAft>
                <a:spcPts val="0"/>
              </a:spcAft>
              <a:buClr>
                <a:schemeClr val="lt1"/>
              </a:buClr>
              <a:buSzPts val="2400"/>
              <a:buChar char="•"/>
              <a:defRPr>
                <a:solidFill>
                  <a:schemeClr val="lt1"/>
                </a:solidFill>
              </a:defRPr>
            </a:lvl8pPr>
            <a:lvl9pPr marL="4114800" lvl="8" indent="-381000" algn="l">
              <a:lnSpc>
                <a:spcPct val="90000"/>
              </a:lnSpc>
              <a:spcBef>
                <a:spcPts val="400"/>
              </a:spcBef>
              <a:spcAft>
                <a:spcPts val="0"/>
              </a:spcAft>
              <a:buClr>
                <a:schemeClr val="lt1"/>
              </a:buClr>
              <a:buSzPts val="2400"/>
              <a:buChar char="•"/>
              <a:defRPr>
                <a:solidFill>
                  <a:schemeClr val="lt1"/>
                </a:solidFill>
              </a:defRPr>
            </a:lvl9pPr>
          </a:lstStyle>
          <a:p>
            <a:endParaRPr/>
          </a:p>
        </p:txBody>
      </p:sp>
      <p:sp>
        <p:nvSpPr>
          <p:cNvPr id="130" name="Google Shape;130;p12"/>
          <p:cNvSpPr txBox="1">
            <a:spLocks noGrp="1"/>
          </p:cNvSpPr>
          <p:nvPr>
            <p:ph type="body" idx="3"/>
          </p:nvPr>
        </p:nvSpPr>
        <p:spPr>
          <a:xfrm>
            <a:off x="6083046" y="2235708"/>
            <a:ext cx="2330400" cy="20205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Clr>
                <a:schemeClr val="lt1"/>
              </a:buClr>
              <a:buSzPts val="2400"/>
              <a:buNone/>
              <a:defRPr b="0" i="0">
                <a:solidFill>
                  <a:schemeClr val="lt1"/>
                </a:solidFill>
                <a:latin typeface="Proxima Nova"/>
                <a:ea typeface="Proxima Nova"/>
                <a:cs typeface="Proxima Nova"/>
                <a:sym typeface="Proxima Nova"/>
              </a:defRPr>
            </a:lvl1pPr>
            <a:lvl2pPr marL="914400" lvl="1" indent="-381000" algn="l">
              <a:lnSpc>
                <a:spcPct val="90000"/>
              </a:lnSpc>
              <a:spcBef>
                <a:spcPts val="400"/>
              </a:spcBef>
              <a:spcAft>
                <a:spcPts val="0"/>
              </a:spcAft>
              <a:buClr>
                <a:schemeClr val="lt1"/>
              </a:buClr>
              <a:buSzPts val="2400"/>
              <a:buChar char="•"/>
              <a:defRPr>
                <a:solidFill>
                  <a:schemeClr val="lt1"/>
                </a:solidFill>
              </a:defRPr>
            </a:lvl2pPr>
            <a:lvl3pPr marL="1371600" lvl="2" indent="-381000" algn="l">
              <a:lnSpc>
                <a:spcPct val="90000"/>
              </a:lnSpc>
              <a:spcBef>
                <a:spcPts val="400"/>
              </a:spcBef>
              <a:spcAft>
                <a:spcPts val="0"/>
              </a:spcAft>
              <a:buClr>
                <a:schemeClr val="lt1"/>
              </a:buClr>
              <a:buSzPts val="2400"/>
              <a:buChar char="•"/>
              <a:defRPr>
                <a:solidFill>
                  <a:schemeClr val="lt1"/>
                </a:solidFill>
              </a:defRPr>
            </a:lvl3pPr>
            <a:lvl4pPr marL="1828800" lvl="3" indent="-381000" algn="l">
              <a:lnSpc>
                <a:spcPct val="90000"/>
              </a:lnSpc>
              <a:spcBef>
                <a:spcPts val="400"/>
              </a:spcBef>
              <a:spcAft>
                <a:spcPts val="0"/>
              </a:spcAft>
              <a:buClr>
                <a:schemeClr val="lt1"/>
              </a:buClr>
              <a:buSzPts val="2400"/>
              <a:buChar char="•"/>
              <a:defRPr>
                <a:solidFill>
                  <a:schemeClr val="lt1"/>
                </a:solidFill>
              </a:defRPr>
            </a:lvl4pPr>
            <a:lvl5pPr marL="2286000" lvl="4" indent="-381000" algn="l">
              <a:lnSpc>
                <a:spcPct val="90000"/>
              </a:lnSpc>
              <a:spcBef>
                <a:spcPts val="400"/>
              </a:spcBef>
              <a:spcAft>
                <a:spcPts val="0"/>
              </a:spcAft>
              <a:buClr>
                <a:schemeClr val="lt1"/>
              </a:buClr>
              <a:buSzPts val="2400"/>
              <a:buChar char="•"/>
              <a:defRPr>
                <a:solidFill>
                  <a:schemeClr val="lt1"/>
                </a:solidFill>
              </a:defRPr>
            </a:lvl5pPr>
            <a:lvl6pPr marL="2743200" lvl="5" indent="-381000" algn="l">
              <a:lnSpc>
                <a:spcPct val="90000"/>
              </a:lnSpc>
              <a:spcBef>
                <a:spcPts val="400"/>
              </a:spcBef>
              <a:spcAft>
                <a:spcPts val="0"/>
              </a:spcAft>
              <a:buClr>
                <a:schemeClr val="lt1"/>
              </a:buClr>
              <a:buSzPts val="2400"/>
              <a:buChar char="•"/>
              <a:defRPr>
                <a:solidFill>
                  <a:schemeClr val="lt1"/>
                </a:solidFill>
              </a:defRPr>
            </a:lvl6pPr>
            <a:lvl7pPr marL="3200400" lvl="6" indent="-381000" algn="l">
              <a:lnSpc>
                <a:spcPct val="90000"/>
              </a:lnSpc>
              <a:spcBef>
                <a:spcPts val="400"/>
              </a:spcBef>
              <a:spcAft>
                <a:spcPts val="0"/>
              </a:spcAft>
              <a:buClr>
                <a:schemeClr val="lt1"/>
              </a:buClr>
              <a:buSzPts val="2400"/>
              <a:buChar char="•"/>
              <a:defRPr>
                <a:solidFill>
                  <a:schemeClr val="lt1"/>
                </a:solidFill>
              </a:defRPr>
            </a:lvl7pPr>
            <a:lvl8pPr marL="3657600" lvl="7" indent="-381000" algn="l">
              <a:lnSpc>
                <a:spcPct val="90000"/>
              </a:lnSpc>
              <a:spcBef>
                <a:spcPts val="400"/>
              </a:spcBef>
              <a:spcAft>
                <a:spcPts val="0"/>
              </a:spcAft>
              <a:buClr>
                <a:schemeClr val="lt1"/>
              </a:buClr>
              <a:buSzPts val="2400"/>
              <a:buChar char="•"/>
              <a:defRPr>
                <a:solidFill>
                  <a:schemeClr val="lt1"/>
                </a:solidFill>
              </a:defRPr>
            </a:lvl8pPr>
            <a:lvl9pPr marL="4114800" lvl="8" indent="-381000" algn="l">
              <a:lnSpc>
                <a:spcPct val="90000"/>
              </a:lnSpc>
              <a:spcBef>
                <a:spcPts val="400"/>
              </a:spcBef>
              <a:spcAft>
                <a:spcPts val="0"/>
              </a:spcAft>
              <a:buClr>
                <a:schemeClr val="lt1"/>
              </a:buClr>
              <a:buSzPts val="2400"/>
              <a:buChar char="•"/>
              <a:defRPr>
                <a:solidFill>
                  <a:schemeClr val="lt1"/>
                </a:solidFill>
              </a:defRPr>
            </a:lvl9pPr>
          </a:lstStyle>
          <a:p>
            <a:endParaRPr/>
          </a:p>
        </p:txBody>
      </p:sp>
      <p:pic>
        <p:nvPicPr>
          <p:cNvPr id="131" name="Google Shape;131;p12"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32" name="Google Shape;132;p12"/>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33" name="Google Shape;133;p12"/>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34" name="Google Shape;134;p12"/>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35" name="Google Shape;135;p12"/>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36" name="Google Shape;136;p12"/>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37" name="Google Shape;137;p12"/>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38" name="Google Shape;138;p12"/>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Slide Light">
  <p:cSld name="Quote Slide Light">
    <p:spTree>
      <p:nvGrpSpPr>
        <p:cNvPr id="1" name="Shape 139"/>
        <p:cNvGrpSpPr/>
        <p:nvPr/>
      </p:nvGrpSpPr>
      <p:grpSpPr>
        <a:xfrm>
          <a:off x="0" y="0"/>
          <a:ext cx="0" cy="0"/>
          <a:chOff x="0" y="0"/>
          <a:chExt cx="0" cy="0"/>
        </a:xfrm>
      </p:grpSpPr>
      <p:pic>
        <p:nvPicPr>
          <p:cNvPr id="140" name="Google Shape;140;p13"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41" name="Google Shape;141;p13" descr="A picture containing text, sign, outdoor&#10;&#10;Description automatically generated"/>
          <p:cNvPicPr preferRelativeResize="0"/>
          <p:nvPr/>
        </p:nvPicPr>
        <p:blipFill rotWithShape="1">
          <a:blip r:embed="rId3">
            <a:alphaModFix/>
          </a:blip>
          <a:srcRect/>
          <a:stretch/>
        </p:blipFill>
        <p:spPr>
          <a:xfrm>
            <a:off x="7255764" y="4574286"/>
            <a:ext cx="1507428" cy="281178"/>
          </a:xfrm>
          <a:prstGeom prst="rect">
            <a:avLst/>
          </a:prstGeom>
          <a:noFill/>
          <a:ln>
            <a:noFill/>
          </a:ln>
        </p:spPr>
      </p:pic>
      <p:sp>
        <p:nvSpPr>
          <p:cNvPr id="142" name="Google Shape;142;p13"/>
          <p:cNvSpPr txBox="1">
            <a:spLocks noGrp="1"/>
          </p:cNvSpPr>
          <p:nvPr>
            <p:ph type="body" idx="1"/>
          </p:nvPr>
        </p:nvSpPr>
        <p:spPr>
          <a:xfrm>
            <a:off x="1090422" y="2032110"/>
            <a:ext cx="7182600" cy="1530300"/>
          </a:xfrm>
          <a:prstGeom prst="rect">
            <a:avLst/>
          </a:prstGeom>
          <a:noFill/>
          <a:ln>
            <a:noFill/>
          </a:ln>
        </p:spPr>
        <p:txBody>
          <a:bodyPr spcFirstLastPara="1" wrap="square" lIns="68575" tIns="34275" rIns="68575" bIns="34275" anchor="t" anchorCtr="0">
            <a:noAutofit/>
          </a:bodyPr>
          <a:lstStyle>
            <a:lvl1pPr marL="457200" lvl="0" indent="-228600" algn="l">
              <a:lnSpc>
                <a:spcPct val="111111"/>
              </a:lnSpc>
              <a:spcBef>
                <a:spcPts val="0"/>
              </a:spcBef>
              <a:spcAft>
                <a:spcPts val="0"/>
              </a:spcAft>
              <a:buSzPts val="2700"/>
              <a:buNone/>
              <a:defRPr sz="2700" b="0"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13"/>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44" name="Google Shape;144;p13"/>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45" name="Google Shape;145;p13"/>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46" name="Google Shape;146;p13"/>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47" name="Google Shape;147;p13"/>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48" name="Google Shape;148;p13"/>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49" name="Google Shape;149;p13"/>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Quotes Light">
  <p:cSld name="Three Quotes Light">
    <p:spTree>
      <p:nvGrpSpPr>
        <p:cNvPr id="1" name="Shape 150"/>
        <p:cNvGrpSpPr/>
        <p:nvPr/>
      </p:nvGrpSpPr>
      <p:grpSpPr>
        <a:xfrm>
          <a:off x="0" y="0"/>
          <a:ext cx="0" cy="0"/>
          <a:chOff x="0" y="0"/>
          <a:chExt cx="0" cy="0"/>
        </a:xfrm>
      </p:grpSpPr>
      <p:pic>
        <p:nvPicPr>
          <p:cNvPr id="151" name="Google Shape;151;p14"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2" name="Google Shape;152;p14"/>
          <p:cNvSpPr txBox="1">
            <a:spLocks noGrp="1"/>
          </p:cNvSpPr>
          <p:nvPr>
            <p:ph type="body" idx="1"/>
          </p:nvPr>
        </p:nvSpPr>
        <p:spPr>
          <a:xfrm>
            <a:off x="610362" y="2235708"/>
            <a:ext cx="2330400" cy="20532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SzPts val="2400"/>
              <a:buNone/>
              <a:defRPr b="0"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153" name="Google Shape;153;p14"/>
          <p:cNvSpPr txBox="1">
            <a:spLocks noGrp="1"/>
          </p:cNvSpPr>
          <p:nvPr>
            <p:ph type="body" idx="2"/>
          </p:nvPr>
        </p:nvSpPr>
        <p:spPr>
          <a:xfrm>
            <a:off x="3346704" y="2235708"/>
            <a:ext cx="2330400" cy="20532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SzPts val="2400"/>
              <a:buNone/>
              <a:defRPr b="0"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154" name="Google Shape;154;p14"/>
          <p:cNvSpPr txBox="1">
            <a:spLocks noGrp="1"/>
          </p:cNvSpPr>
          <p:nvPr>
            <p:ph type="body" idx="3"/>
          </p:nvPr>
        </p:nvSpPr>
        <p:spPr>
          <a:xfrm>
            <a:off x="6083046" y="2235708"/>
            <a:ext cx="2330400" cy="2053200"/>
          </a:xfrm>
          <a:prstGeom prst="rect">
            <a:avLst/>
          </a:prstGeom>
          <a:noFill/>
          <a:ln>
            <a:noFill/>
          </a:ln>
        </p:spPr>
        <p:txBody>
          <a:bodyPr spcFirstLastPara="1" wrap="square" lIns="68575" tIns="34275" rIns="68575" bIns="34275" anchor="t" anchorCtr="0">
            <a:noAutofit/>
          </a:bodyPr>
          <a:lstStyle>
            <a:lvl1pPr marL="457200" lvl="0" indent="-228600" algn="l">
              <a:lnSpc>
                <a:spcPct val="104166"/>
              </a:lnSpc>
              <a:spcBef>
                <a:spcPts val="0"/>
              </a:spcBef>
              <a:spcAft>
                <a:spcPts val="0"/>
              </a:spcAft>
              <a:buSzPts val="2400"/>
              <a:buNone/>
              <a:defRPr b="0"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pic>
        <p:nvPicPr>
          <p:cNvPr id="155" name="Google Shape;155;p14" descr="A picture containing text, sign, outdoor&#10;&#10;Description automatically generated"/>
          <p:cNvPicPr preferRelativeResize="0"/>
          <p:nvPr/>
        </p:nvPicPr>
        <p:blipFill rotWithShape="1">
          <a:blip r:embed="rId3">
            <a:alphaModFix/>
          </a:blip>
          <a:srcRect/>
          <a:stretch/>
        </p:blipFill>
        <p:spPr>
          <a:xfrm>
            <a:off x="7255764" y="4574286"/>
            <a:ext cx="1507428" cy="281178"/>
          </a:xfrm>
          <a:prstGeom prst="rect">
            <a:avLst/>
          </a:prstGeom>
          <a:noFill/>
          <a:ln>
            <a:noFill/>
          </a:ln>
        </p:spPr>
      </p:pic>
      <p:sp>
        <p:nvSpPr>
          <p:cNvPr id="156" name="Google Shape;156;p14"/>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57" name="Google Shape;157;p14"/>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58" name="Google Shape;158;p14"/>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59" name="Google Shape;159;p14"/>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60" name="Google Shape;160;p14"/>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61" name="Google Shape;161;p14"/>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62" name="Google Shape;162;p14"/>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tandard Content Slide">
  <p:cSld name="Standard Content Slide">
    <p:spTree>
      <p:nvGrpSpPr>
        <p:cNvPr id="1" name="Shape 163"/>
        <p:cNvGrpSpPr/>
        <p:nvPr/>
      </p:nvGrpSpPr>
      <p:grpSpPr>
        <a:xfrm>
          <a:off x="0" y="0"/>
          <a:ext cx="0" cy="0"/>
          <a:chOff x="0" y="0"/>
          <a:chExt cx="0" cy="0"/>
        </a:xfrm>
      </p:grpSpPr>
      <p:pic>
        <p:nvPicPr>
          <p:cNvPr id="164" name="Google Shape;164;p15"/>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165" name="Google Shape;165;p15"/>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6" name="Google Shape;166;p15"/>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7" name="Google Shape;167;p15"/>
          <p:cNvSpPr txBox="1">
            <a:spLocks noGrp="1"/>
          </p:cNvSpPr>
          <p:nvPr>
            <p:ph type="body" idx="1"/>
          </p:nvPr>
        </p:nvSpPr>
        <p:spPr>
          <a:xfrm>
            <a:off x="583020" y="1443216"/>
            <a:ext cx="66015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68" name="Google Shape;168;p15"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69" name="Google Shape;169;p15"/>
          <p:cNvSpPr txBox="1">
            <a:spLocks noGrp="1"/>
          </p:cNvSpPr>
          <p:nvPr>
            <p:ph type="body" idx="2"/>
          </p:nvPr>
        </p:nvSpPr>
        <p:spPr>
          <a:xfrm>
            <a:off x="583019" y="1966123"/>
            <a:ext cx="6601500" cy="903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0" name="Google Shape;170;p15"/>
          <p:cNvSpPr txBox="1">
            <a:spLocks noGrp="1"/>
          </p:cNvSpPr>
          <p:nvPr>
            <p:ph type="body" idx="3"/>
          </p:nvPr>
        </p:nvSpPr>
        <p:spPr>
          <a:xfrm>
            <a:off x="583020" y="2968926"/>
            <a:ext cx="6601500" cy="954300"/>
          </a:xfrm>
          <a:prstGeom prst="rect">
            <a:avLst/>
          </a:prstGeom>
          <a:noFill/>
          <a:ln>
            <a:noFill/>
          </a:ln>
        </p:spPr>
        <p:txBody>
          <a:bodyPr spcFirstLastPara="1" wrap="square" lIns="68575" tIns="34275" rIns="68575" bIns="34275" anchor="t" anchorCtr="0">
            <a:noAutofit/>
          </a:bodyPr>
          <a:lstStyle>
            <a:lvl1pPr marL="457200" marR="0" lvl="0" indent="-342900" algn="l">
              <a:lnSpc>
                <a:spcPct val="100000"/>
              </a:lnSpc>
              <a:spcBef>
                <a:spcPts val="0"/>
              </a:spcBef>
              <a:spcAft>
                <a:spcPts val="0"/>
              </a:spcAft>
              <a:buClr>
                <a:srgbClr val="1FA64A"/>
              </a:buClr>
              <a:buSzPts val="1800"/>
              <a:buFont typeface="Arial"/>
              <a:buChar char="•"/>
              <a:defRPr sz="1800" b="0" i="0">
                <a:solidFill>
                  <a:schemeClr val="dk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71" name="Google Shape;171;p15"/>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172" name="Google Shape;172;p15"/>
          <p:cNvSpPr/>
          <p:nvPr/>
        </p:nvSpPr>
        <p:spPr>
          <a:xfrm>
            <a:off x="0" y="-853440"/>
            <a:ext cx="716400" cy="7164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3" name="Google Shape;173;p15"/>
          <p:cNvSpPr/>
          <p:nvPr/>
        </p:nvSpPr>
        <p:spPr>
          <a:xfrm>
            <a:off x="784860" y="-853440"/>
            <a:ext cx="716400" cy="716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4" name="Google Shape;174;p15"/>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5" name="Google Shape;175;p15"/>
          <p:cNvSpPr/>
          <p:nvPr/>
        </p:nvSpPr>
        <p:spPr>
          <a:xfrm>
            <a:off x="6810935" y="-853440"/>
            <a:ext cx="716400" cy="7164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a:t>
            </a:r>
            <a:r>
              <a:rPr lang="en" sz="900">
                <a:solidFill>
                  <a:schemeClr val="lt1"/>
                </a:solidFill>
                <a:latin typeface="Calibri"/>
                <a:ea typeface="Calibri"/>
                <a:cs typeface="Calibri"/>
                <a:sym typeface="Calibri"/>
              </a:rPr>
              <a:t>09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a:t>
            </a:r>
            <a:r>
              <a:rPr lang="en" sz="900">
                <a:solidFill>
                  <a:schemeClr val="lt1"/>
                </a:solidFill>
                <a:latin typeface="Calibri"/>
                <a:ea typeface="Calibri"/>
                <a:cs typeface="Calibri"/>
                <a:sym typeface="Calibri"/>
              </a:rPr>
              <a:t>6</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a:t>
            </a:r>
            <a:r>
              <a:rPr lang="en" sz="900">
                <a:solidFill>
                  <a:schemeClr val="lt1"/>
                </a:solidFill>
                <a:latin typeface="Calibri"/>
                <a:ea typeface="Calibri"/>
                <a:cs typeface="Calibri"/>
                <a:sym typeface="Calibri"/>
              </a:rPr>
              <a:t>6DB0</a:t>
            </a:r>
            <a:endParaRPr sz="1100"/>
          </a:p>
        </p:txBody>
      </p:sp>
      <p:sp>
        <p:nvSpPr>
          <p:cNvPr id="176" name="Google Shape;176;p15"/>
          <p:cNvSpPr/>
          <p:nvPr/>
        </p:nvSpPr>
        <p:spPr>
          <a:xfrm>
            <a:off x="7619327" y="-853440"/>
            <a:ext cx="716400" cy="716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a:t>
            </a:r>
            <a:r>
              <a:rPr lang="en" sz="900">
                <a:solidFill>
                  <a:schemeClr val="lt1"/>
                </a:solidFill>
                <a:latin typeface="Calibri"/>
                <a:ea typeface="Calibri"/>
                <a:cs typeface="Calibri"/>
                <a:sym typeface="Calibri"/>
              </a:rPr>
              <a:t>6</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a:t>
            </a:r>
            <a:r>
              <a:rPr lang="en" sz="900">
                <a:solidFill>
                  <a:schemeClr val="lt1"/>
                </a:solidFill>
                <a:latin typeface="Calibri"/>
                <a:ea typeface="Calibri"/>
                <a:cs typeface="Calibri"/>
                <a:sym typeface="Calibri"/>
              </a:rPr>
              <a:t>10</a:t>
            </a:r>
            <a:r>
              <a:rPr lang="en" sz="900" b="0" i="0" u="none" strike="noStrike" cap="none">
                <a:solidFill>
                  <a:schemeClr val="lt1"/>
                </a:solidFill>
                <a:latin typeface="Calibri"/>
                <a:ea typeface="Calibri"/>
                <a:cs typeface="Calibri"/>
                <a:sym typeface="Calibri"/>
              </a:rPr>
              <a:t>8A7D</a:t>
            </a:r>
            <a:endParaRPr sz="1100"/>
          </a:p>
        </p:txBody>
      </p:sp>
      <p:sp>
        <p:nvSpPr>
          <p:cNvPr id="177" name="Google Shape;177;p15"/>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8" name="Google Shape;178;p15"/>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and Image Slide">
  <p:cSld name="Content and Image Slide">
    <p:spTree>
      <p:nvGrpSpPr>
        <p:cNvPr id="1" name="Shape 179"/>
        <p:cNvGrpSpPr/>
        <p:nvPr/>
      </p:nvGrpSpPr>
      <p:grpSpPr>
        <a:xfrm>
          <a:off x="0" y="0"/>
          <a:ext cx="0" cy="0"/>
          <a:chOff x="0" y="0"/>
          <a:chExt cx="0" cy="0"/>
        </a:xfrm>
      </p:grpSpPr>
      <p:pic>
        <p:nvPicPr>
          <p:cNvPr id="180" name="Google Shape;180;p16"/>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181" name="Google Shape;181;p16"/>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2" name="Google Shape;182;p16"/>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3" name="Google Shape;183;p16"/>
          <p:cNvSpPr txBox="1">
            <a:spLocks noGrp="1"/>
          </p:cNvSpPr>
          <p:nvPr>
            <p:ph type="body" idx="1"/>
          </p:nvPr>
        </p:nvSpPr>
        <p:spPr>
          <a:xfrm>
            <a:off x="582930" y="1815477"/>
            <a:ext cx="4115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pic>
        <p:nvPicPr>
          <p:cNvPr id="184" name="Google Shape;184;p16"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85" name="Google Shape;185;p16"/>
          <p:cNvSpPr txBox="1">
            <a:spLocks noGrp="1"/>
          </p:cNvSpPr>
          <p:nvPr>
            <p:ph type="body" idx="2"/>
          </p:nvPr>
        </p:nvSpPr>
        <p:spPr>
          <a:xfrm>
            <a:off x="583019" y="2219894"/>
            <a:ext cx="4115100" cy="1714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0" i="0">
                <a:solidFill>
                  <a:schemeClr val="dk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186" name="Google Shape;186;p16"/>
          <p:cNvSpPr>
            <a:spLocks noGrp="1"/>
          </p:cNvSpPr>
          <p:nvPr>
            <p:ph type="pic" idx="3"/>
          </p:nvPr>
        </p:nvSpPr>
        <p:spPr>
          <a:xfrm>
            <a:off x="5502402" y="829818"/>
            <a:ext cx="3641700" cy="4313700"/>
          </a:xfrm>
          <a:prstGeom prst="rect">
            <a:avLst/>
          </a:prstGeom>
          <a:solidFill>
            <a:srgbClr val="000000">
              <a:alpha val="20392"/>
            </a:srgbClr>
          </a:solidFill>
          <a:ln>
            <a:noFill/>
          </a:ln>
        </p:spPr>
      </p:sp>
      <p:pic>
        <p:nvPicPr>
          <p:cNvPr id="187" name="Google Shape;187;p16"/>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188" name="Google Shape;188;p16"/>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89" name="Google Shape;189;p16"/>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90" name="Google Shape;190;p16"/>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91" name="Google Shape;191;p16"/>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92" name="Google Shape;192;p16"/>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93" name="Google Shape;193;p16"/>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94" name="Google Shape;194;p16"/>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and Image Slide 2">
  <p:cSld name="Content and Image Slide 2">
    <p:spTree>
      <p:nvGrpSpPr>
        <p:cNvPr id="1" name="Shape 195"/>
        <p:cNvGrpSpPr/>
        <p:nvPr/>
      </p:nvGrpSpPr>
      <p:grpSpPr>
        <a:xfrm>
          <a:off x="0" y="0"/>
          <a:ext cx="0" cy="0"/>
          <a:chOff x="0" y="0"/>
          <a:chExt cx="0" cy="0"/>
        </a:xfrm>
      </p:grpSpPr>
      <p:pic>
        <p:nvPicPr>
          <p:cNvPr id="196" name="Google Shape;196;p17"/>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197" name="Google Shape;197;p17"/>
          <p:cNvSpPr txBox="1">
            <a:spLocks noGrp="1"/>
          </p:cNvSpPr>
          <p:nvPr>
            <p:ph type="title"/>
          </p:nvPr>
        </p:nvSpPr>
        <p:spPr>
          <a:xfrm>
            <a:off x="319626" y="221164"/>
            <a:ext cx="46038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rgbClr val="171242"/>
              </a:buClr>
              <a:buSzPts val="2300"/>
              <a:buFont typeface="Proxima Nova"/>
              <a:buNone/>
              <a:defRPr sz="23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98" name="Google Shape;198;p17"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99" name="Google Shape;199;p17"/>
          <p:cNvSpPr>
            <a:spLocks noGrp="1"/>
          </p:cNvSpPr>
          <p:nvPr>
            <p:ph type="pic" idx="2"/>
          </p:nvPr>
        </p:nvSpPr>
        <p:spPr>
          <a:xfrm>
            <a:off x="5502402" y="0"/>
            <a:ext cx="3641700" cy="5143500"/>
          </a:xfrm>
          <a:prstGeom prst="rect">
            <a:avLst/>
          </a:prstGeom>
          <a:solidFill>
            <a:srgbClr val="000000">
              <a:alpha val="20392"/>
            </a:srgbClr>
          </a:solidFill>
          <a:ln>
            <a:noFill/>
          </a:ln>
        </p:spPr>
      </p:sp>
      <p:sp>
        <p:nvSpPr>
          <p:cNvPr id="200" name="Google Shape;200;p17"/>
          <p:cNvSpPr txBox="1">
            <a:spLocks noGrp="1"/>
          </p:cNvSpPr>
          <p:nvPr>
            <p:ph type="body" idx="1"/>
          </p:nvPr>
        </p:nvSpPr>
        <p:spPr>
          <a:xfrm>
            <a:off x="582930" y="1815477"/>
            <a:ext cx="4115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01" name="Google Shape;201;p17"/>
          <p:cNvSpPr txBox="1">
            <a:spLocks noGrp="1"/>
          </p:cNvSpPr>
          <p:nvPr>
            <p:ph type="body" idx="3"/>
          </p:nvPr>
        </p:nvSpPr>
        <p:spPr>
          <a:xfrm>
            <a:off x="583019" y="2219894"/>
            <a:ext cx="4115100" cy="1714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0" i="0">
                <a:solidFill>
                  <a:schemeClr val="dk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02" name="Google Shape;202;p17"/>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03" name="Google Shape;203;p17"/>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04" name="Google Shape;204;p17"/>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05" name="Google Shape;205;p17"/>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06" name="Google Shape;206;p17"/>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07" name="Google Shape;207;p17"/>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08" name="Google Shape;208;p17"/>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Comparison Slide">
  <p:cSld name="Comparison Slide">
    <p:spTree>
      <p:nvGrpSpPr>
        <p:cNvPr id="1" name="Shape 209"/>
        <p:cNvGrpSpPr/>
        <p:nvPr/>
      </p:nvGrpSpPr>
      <p:grpSpPr>
        <a:xfrm>
          <a:off x="0" y="0"/>
          <a:ext cx="0" cy="0"/>
          <a:chOff x="0" y="0"/>
          <a:chExt cx="0" cy="0"/>
        </a:xfrm>
      </p:grpSpPr>
      <p:sp>
        <p:nvSpPr>
          <p:cNvPr id="210" name="Google Shape;210;p18"/>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1" name="Google Shape;211;p18"/>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2" name="Google Shape;212;p18"/>
          <p:cNvSpPr txBox="1">
            <a:spLocks noGrp="1"/>
          </p:cNvSpPr>
          <p:nvPr>
            <p:ph type="body" idx="1"/>
          </p:nvPr>
        </p:nvSpPr>
        <p:spPr>
          <a:xfrm>
            <a:off x="582930" y="2279260"/>
            <a:ext cx="3422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pic>
        <p:nvPicPr>
          <p:cNvPr id="213" name="Google Shape;213;p18"/>
          <p:cNvPicPr preferRelativeResize="0"/>
          <p:nvPr/>
        </p:nvPicPr>
        <p:blipFill rotWithShape="1">
          <a:blip r:embed="rId2">
            <a:alphaModFix/>
          </a:blip>
          <a:srcRect l="10" t="48500" r="47281" b="-4688"/>
          <a:stretch/>
        </p:blipFill>
        <p:spPr>
          <a:xfrm>
            <a:off x="8394192" y="-34290"/>
            <a:ext cx="822961" cy="891540"/>
          </a:xfrm>
          <a:prstGeom prst="rect">
            <a:avLst/>
          </a:prstGeom>
          <a:noFill/>
          <a:ln>
            <a:noFill/>
          </a:ln>
        </p:spPr>
      </p:pic>
      <p:sp>
        <p:nvSpPr>
          <p:cNvPr id="214" name="Google Shape;214;p18"/>
          <p:cNvSpPr txBox="1">
            <a:spLocks noGrp="1"/>
          </p:cNvSpPr>
          <p:nvPr>
            <p:ph type="body" idx="2"/>
          </p:nvPr>
        </p:nvSpPr>
        <p:spPr>
          <a:xfrm>
            <a:off x="583019" y="2713986"/>
            <a:ext cx="3338100" cy="18321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0"/>
              </a:spcBef>
              <a:spcAft>
                <a:spcPts val="0"/>
              </a:spcAft>
              <a:buClr>
                <a:srgbClr val="1FA64A"/>
              </a:buClr>
              <a:buSzPts val="2400"/>
              <a:buFont typeface="Arial"/>
              <a:buChar char="•"/>
              <a:defRPr b="0" i="0">
                <a:solidFill>
                  <a:srgbClr val="171242"/>
                </a:solidFill>
                <a:latin typeface="Proxima Nova"/>
                <a:ea typeface="Proxima Nova"/>
                <a:cs typeface="Proxima Nova"/>
                <a:sym typeface="Proxima Nova"/>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15" name="Google Shape;215;p18"/>
          <p:cNvSpPr/>
          <p:nvPr/>
        </p:nvSpPr>
        <p:spPr>
          <a:xfrm>
            <a:off x="4572000" y="829818"/>
            <a:ext cx="4572000" cy="4313700"/>
          </a:xfrm>
          <a:prstGeom prst="rect">
            <a:avLst/>
          </a:prstGeom>
          <a:solidFill>
            <a:srgbClr val="838080">
              <a:alpha val="863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16" name="Google Shape;216;p18"/>
          <p:cNvSpPr>
            <a:spLocks noGrp="1"/>
          </p:cNvSpPr>
          <p:nvPr>
            <p:ph type="pic" idx="3"/>
          </p:nvPr>
        </p:nvSpPr>
        <p:spPr>
          <a:xfrm>
            <a:off x="1741932" y="1195696"/>
            <a:ext cx="912000" cy="912000"/>
          </a:xfrm>
          <a:prstGeom prst="rect">
            <a:avLst/>
          </a:prstGeom>
          <a:noFill/>
          <a:ln>
            <a:noFill/>
          </a:ln>
        </p:spPr>
      </p:sp>
      <p:sp>
        <p:nvSpPr>
          <p:cNvPr id="217" name="Google Shape;217;p18"/>
          <p:cNvSpPr txBox="1">
            <a:spLocks noGrp="1"/>
          </p:cNvSpPr>
          <p:nvPr>
            <p:ph type="body" idx="4"/>
          </p:nvPr>
        </p:nvSpPr>
        <p:spPr>
          <a:xfrm>
            <a:off x="5212080" y="2279260"/>
            <a:ext cx="3422100" cy="420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81000" algn="l">
              <a:lnSpc>
                <a:spcPct val="90000"/>
              </a:lnSpc>
              <a:spcBef>
                <a:spcPts val="4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18" name="Google Shape;218;p18"/>
          <p:cNvSpPr txBox="1">
            <a:spLocks noGrp="1"/>
          </p:cNvSpPr>
          <p:nvPr>
            <p:ph type="body" idx="5"/>
          </p:nvPr>
        </p:nvSpPr>
        <p:spPr>
          <a:xfrm>
            <a:off x="5212169" y="2713985"/>
            <a:ext cx="3338100" cy="1832100"/>
          </a:xfrm>
          <a:prstGeom prst="rect">
            <a:avLst/>
          </a:prstGeom>
          <a:noFill/>
          <a:ln>
            <a:noFill/>
          </a:ln>
        </p:spPr>
        <p:txBody>
          <a:bodyPr spcFirstLastPara="1" wrap="square" lIns="68575" tIns="34275" rIns="68575" bIns="34275" anchor="t" anchorCtr="0">
            <a:noAutofit/>
          </a:bodyPr>
          <a:lstStyle>
            <a:lvl1pPr marL="457200" lvl="0" indent="-381000" algn="l">
              <a:lnSpc>
                <a:spcPct val="100000"/>
              </a:lnSpc>
              <a:spcBef>
                <a:spcPts val="0"/>
              </a:spcBef>
              <a:spcAft>
                <a:spcPts val="0"/>
              </a:spcAft>
              <a:buClr>
                <a:srgbClr val="1FA64A"/>
              </a:buClr>
              <a:buSzPts val="2400"/>
              <a:buFont typeface="Arial"/>
              <a:buChar char="•"/>
              <a:defRPr b="0" i="0">
                <a:solidFill>
                  <a:srgbClr val="171242"/>
                </a:solidFill>
                <a:latin typeface="Proxima Nova"/>
                <a:ea typeface="Proxima Nova"/>
                <a:cs typeface="Proxima Nova"/>
                <a:sym typeface="Proxima Nova"/>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400"/>
              </a:spcBef>
              <a:spcAft>
                <a:spcPts val="0"/>
              </a:spcAft>
              <a:buSzPts val="2400"/>
              <a:buChar char="•"/>
              <a:defRPr/>
            </a:lvl3pPr>
            <a:lvl4pPr marL="1828800" lvl="3" indent="-381000" algn="l">
              <a:lnSpc>
                <a:spcPct val="90000"/>
              </a:lnSpc>
              <a:spcBef>
                <a:spcPts val="400"/>
              </a:spcBef>
              <a:spcAft>
                <a:spcPts val="0"/>
              </a:spcAft>
              <a:buSzPts val="2400"/>
              <a:buChar char="•"/>
              <a:defRPr/>
            </a:lvl4pPr>
            <a:lvl5pPr marL="2286000" lvl="4" indent="-381000" algn="l">
              <a:lnSpc>
                <a:spcPct val="90000"/>
              </a:lnSpc>
              <a:spcBef>
                <a:spcPts val="400"/>
              </a:spcBef>
              <a:spcAft>
                <a:spcPts val="0"/>
              </a:spcAft>
              <a:buSzPts val="2400"/>
              <a:buChar char="•"/>
              <a:defRPr/>
            </a:lvl5pPr>
            <a:lvl6pPr marL="2743200" lvl="5" indent="-381000" algn="l">
              <a:lnSpc>
                <a:spcPct val="90000"/>
              </a:lnSpc>
              <a:spcBef>
                <a:spcPts val="400"/>
              </a:spcBef>
              <a:spcAft>
                <a:spcPts val="0"/>
              </a:spcAft>
              <a:buClr>
                <a:schemeClr val="dk1"/>
              </a:buClr>
              <a:buSzPts val="2400"/>
              <a:buChar char="•"/>
              <a:defRPr/>
            </a:lvl6pPr>
            <a:lvl7pPr marL="3200400" lvl="6" indent="-381000" algn="l">
              <a:lnSpc>
                <a:spcPct val="90000"/>
              </a:lnSpc>
              <a:spcBef>
                <a:spcPts val="400"/>
              </a:spcBef>
              <a:spcAft>
                <a:spcPts val="0"/>
              </a:spcAft>
              <a:buClr>
                <a:schemeClr val="dk1"/>
              </a:buClr>
              <a:buSzPts val="2400"/>
              <a:buChar char="•"/>
              <a:defRPr/>
            </a:lvl7pPr>
            <a:lvl8pPr marL="3657600" lvl="7" indent="-381000" algn="l">
              <a:lnSpc>
                <a:spcPct val="90000"/>
              </a:lnSpc>
              <a:spcBef>
                <a:spcPts val="400"/>
              </a:spcBef>
              <a:spcAft>
                <a:spcPts val="0"/>
              </a:spcAft>
              <a:buClr>
                <a:schemeClr val="dk1"/>
              </a:buClr>
              <a:buSzPts val="2400"/>
              <a:buChar char="•"/>
              <a:defRPr/>
            </a:lvl8pPr>
            <a:lvl9pPr marL="4114800" lvl="8" indent="-381000" algn="l">
              <a:lnSpc>
                <a:spcPct val="90000"/>
              </a:lnSpc>
              <a:spcBef>
                <a:spcPts val="400"/>
              </a:spcBef>
              <a:spcAft>
                <a:spcPts val="0"/>
              </a:spcAft>
              <a:buClr>
                <a:schemeClr val="dk1"/>
              </a:buClr>
              <a:buSzPts val="2400"/>
              <a:buChar char="•"/>
              <a:defRPr/>
            </a:lvl9pPr>
          </a:lstStyle>
          <a:p>
            <a:endParaRPr/>
          </a:p>
        </p:txBody>
      </p:sp>
      <p:sp>
        <p:nvSpPr>
          <p:cNvPr id="219" name="Google Shape;219;p18"/>
          <p:cNvSpPr>
            <a:spLocks noGrp="1"/>
          </p:cNvSpPr>
          <p:nvPr>
            <p:ph type="pic" idx="6"/>
          </p:nvPr>
        </p:nvSpPr>
        <p:spPr>
          <a:xfrm>
            <a:off x="6371082" y="1195696"/>
            <a:ext cx="912000" cy="912000"/>
          </a:xfrm>
          <a:prstGeom prst="rect">
            <a:avLst/>
          </a:prstGeom>
          <a:noFill/>
          <a:ln>
            <a:noFill/>
          </a:ln>
        </p:spPr>
      </p:sp>
      <p:sp>
        <p:nvSpPr>
          <p:cNvPr id="220" name="Google Shape;220;p18"/>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21" name="Google Shape;221;p18"/>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22" name="Google Shape;222;p18"/>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23" name="Google Shape;223;p18"/>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24" name="Google Shape;224;p18"/>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25" name="Google Shape;225;p18"/>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26" name="Google Shape;226;p18"/>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able Slide">
  <p:cSld name="Table Slide">
    <p:spTree>
      <p:nvGrpSpPr>
        <p:cNvPr id="1" name="Shape 242"/>
        <p:cNvGrpSpPr/>
        <p:nvPr/>
      </p:nvGrpSpPr>
      <p:grpSpPr>
        <a:xfrm>
          <a:off x="0" y="0"/>
          <a:ext cx="0" cy="0"/>
          <a:chOff x="0" y="0"/>
          <a:chExt cx="0" cy="0"/>
        </a:xfrm>
      </p:grpSpPr>
      <p:sp>
        <p:nvSpPr>
          <p:cNvPr id="243" name="Google Shape;243;p20"/>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44" name="Google Shape;244;p20"/>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45" name="Google Shape;245;p20" descr="A picture containing text, sign, outdoor&#10;&#10;Description automatically generated"/>
          <p:cNvPicPr preferRelativeResize="0"/>
          <p:nvPr/>
        </p:nvPicPr>
        <p:blipFill rotWithShape="1">
          <a:blip r:embed="rId2">
            <a:alphaModFix/>
          </a:blip>
          <a:srcRect/>
          <a:stretch/>
        </p:blipFill>
        <p:spPr>
          <a:xfrm>
            <a:off x="319626" y="4574286"/>
            <a:ext cx="1507428" cy="281178"/>
          </a:xfrm>
          <a:prstGeom prst="rect">
            <a:avLst/>
          </a:prstGeom>
          <a:noFill/>
          <a:ln>
            <a:noFill/>
          </a:ln>
        </p:spPr>
      </p:pic>
      <p:pic>
        <p:nvPicPr>
          <p:cNvPr id="246" name="Google Shape;246;p20"/>
          <p:cNvPicPr preferRelativeResize="0"/>
          <p:nvPr/>
        </p:nvPicPr>
        <p:blipFill rotWithShape="1">
          <a:blip r:embed="rId3">
            <a:alphaModFix/>
          </a:blip>
          <a:srcRect l="10" t="48500" r="47281" b="-4688"/>
          <a:stretch/>
        </p:blipFill>
        <p:spPr>
          <a:xfrm>
            <a:off x="8394192" y="-34290"/>
            <a:ext cx="822961" cy="891540"/>
          </a:xfrm>
          <a:prstGeom prst="rect">
            <a:avLst/>
          </a:prstGeom>
          <a:noFill/>
          <a:ln>
            <a:noFill/>
          </a:ln>
        </p:spPr>
      </p:pic>
      <p:sp>
        <p:nvSpPr>
          <p:cNvPr id="247" name="Google Shape;247;p20"/>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48" name="Google Shape;248;p20"/>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49" name="Google Shape;249;p20"/>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50" name="Google Shape;250;p20"/>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51" name="Google Shape;251;p20"/>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52" name="Google Shape;252;p20"/>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53" name="Google Shape;253;p20"/>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wo Column Checklist Slide">
  <p:cSld name="Two Column Checklist Slide">
    <p:bg>
      <p:bgPr>
        <a:solidFill>
          <a:schemeClr val="dk1"/>
        </a:solidFill>
        <a:effectLst/>
      </p:bgPr>
    </p:bg>
    <p:spTree>
      <p:nvGrpSpPr>
        <p:cNvPr id="1" name="Shape 254"/>
        <p:cNvGrpSpPr/>
        <p:nvPr/>
      </p:nvGrpSpPr>
      <p:grpSpPr>
        <a:xfrm>
          <a:off x="0" y="0"/>
          <a:ext cx="0" cy="0"/>
          <a:chOff x="0" y="0"/>
          <a:chExt cx="0" cy="0"/>
        </a:xfrm>
      </p:grpSpPr>
      <p:sp>
        <p:nvSpPr>
          <p:cNvPr id="255" name="Google Shape;255;p21"/>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56" name="Google Shape;256;p21" descr="A picture containing text, clipart&#10;&#10;Description automatically generated"/>
          <p:cNvPicPr preferRelativeResize="0"/>
          <p:nvPr/>
        </p:nvPicPr>
        <p:blipFill rotWithShape="1">
          <a:blip r:embed="rId2">
            <a:alphaModFix/>
          </a:blip>
          <a:srcRect/>
          <a:stretch/>
        </p:blipFill>
        <p:spPr>
          <a:xfrm>
            <a:off x="319626" y="4574286"/>
            <a:ext cx="1501902" cy="277899"/>
          </a:xfrm>
          <a:prstGeom prst="rect">
            <a:avLst/>
          </a:prstGeom>
          <a:noFill/>
          <a:ln>
            <a:noFill/>
          </a:ln>
        </p:spPr>
      </p:pic>
      <p:pic>
        <p:nvPicPr>
          <p:cNvPr id="257" name="Google Shape;257;p21"/>
          <p:cNvPicPr preferRelativeResize="0"/>
          <p:nvPr/>
        </p:nvPicPr>
        <p:blipFill rotWithShape="1">
          <a:blip r:embed="rId3">
            <a:alphaModFix/>
          </a:blip>
          <a:srcRect l="3" t="46362" r="45028" b="15879"/>
          <a:stretch/>
        </p:blipFill>
        <p:spPr>
          <a:xfrm>
            <a:off x="7392924" y="0"/>
            <a:ext cx="1783082" cy="1234438"/>
          </a:xfrm>
          <a:prstGeom prst="rect">
            <a:avLst/>
          </a:prstGeom>
          <a:noFill/>
          <a:ln>
            <a:noFill/>
          </a:ln>
        </p:spPr>
      </p:pic>
      <p:sp>
        <p:nvSpPr>
          <p:cNvPr id="258" name="Google Shape;258;p21"/>
          <p:cNvSpPr txBox="1">
            <a:spLocks noGrp="1"/>
          </p:cNvSpPr>
          <p:nvPr>
            <p:ph type="body" idx="1"/>
          </p:nvPr>
        </p:nvSpPr>
        <p:spPr>
          <a:xfrm>
            <a:off x="486918" y="2299098"/>
            <a:ext cx="3422100" cy="42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9" name="Google Shape;259;p21"/>
          <p:cNvSpPr>
            <a:spLocks noGrp="1"/>
          </p:cNvSpPr>
          <p:nvPr>
            <p:ph type="pic" idx="2"/>
          </p:nvPr>
        </p:nvSpPr>
        <p:spPr>
          <a:xfrm>
            <a:off x="1741932" y="1215534"/>
            <a:ext cx="912000" cy="912000"/>
          </a:xfrm>
          <a:prstGeom prst="rect">
            <a:avLst/>
          </a:prstGeom>
          <a:noFill/>
          <a:ln>
            <a:noFill/>
          </a:ln>
        </p:spPr>
      </p:sp>
      <p:sp>
        <p:nvSpPr>
          <p:cNvPr id="260" name="Google Shape;260;p21"/>
          <p:cNvSpPr txBox="1">
            <a:spLocks noGrp="1"/>
          </p:cNvSpPr>
          <p:nvPr>
            <p:ph type="body" idx="3"/>
          </p:nvPr>
        </p:nvSpPr>
        <p:spPr>
          <a:xfrm>
            <a:off x="5116068" y="2299098"/>
            <a:ext cx="3422100" cy="42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Clr>
                <a:schemeClr val="lt1"/>
              </a:buClr>
              <a:buSzPts val="1800"/>
              <a:buNone/>
              <a:defRPr sz="1800"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1" name="Google Shape;261;p21"/>
          <p:cNvSpPr>
            <a:spLocks noGrp="1"/>
          </p:cNvSpPr>
          <p:nvPr>
            <p:ph type="pic" idx="4"/>
          </p:nvPr>
        </p:nvSpPr>
        <p:spPr>
          <a:xfrm>
            <a:off x="6371082" y="1215534"/>
            <a:ext cx="912000" cy="912000"/>
          </a:xfrm>
          <a:prstGeom prst="rect">
            <a:avLst/>
          </a:prstGeom>
          <a:noFill/>
          <a:ln>
            <a:noFill/>
          </a:ln>
        </p:spPr>
      </p:sp>
      <p:sp>
        <p:nvSpPr>
          <p:cNvPr id="262" name="Google Shape;262;p21"/>
          <p:cNvSpPr txBox="1">
            <a:spLocks noGrp="1"/>
          </p:cNvSpPr>
          <p:nvPr>
            <p:ph type="body" idx="5"/>
          </p:nvPr>
        </p:nvSpPr>
        <p:spPr>
          <a:xfrm>
            <a:off x="979885" y="2913989"/>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cxnSp>
        <p:nvCxnSpPr>
          <p:cNvPr id="263" name="Google Shape;263;p21"/>
          <p:cNvCxnSpPr/>
          <p:nvPr/>
        </p:nvCxnSpPr>
        <p:spPr>
          <a:xfrm>
            <a:off x="4574286" y="1213866"/>
            <a:ext cx="0" cy="3429000"/>
          </a:xfrm>
          <a:prstGeom prst="straightConnector1">
            <a:avLst/>
          </a:prstGeom>
          <a:noFill/>
          <a:ln w="15875" cap="flat" cmpd="sng">
            <a:solidFill>
              <a:schemeClr val="lt1">
                <a:alpha val="40000"/>
              </a:schemeClr>
            </a:solidFill>
            <a:prstDash val="solid"/>
            <a:miter lim="800000"/>
            <a:headEnd type="none" w="sm" len="sm"/>
            <a:tailEnd type="none" w="sm" len="sm"/>
          </a:ln>
        </p:spPr>
      </p:cxnSp>
      <p:sp>
        <p:nvSpPr>
          <p:cNvPr id="264" name="Google Shape;264;p21"/>
          <p:cNvSpPr txBox="1">
            <a:spLocks noGrp="1"/>
          </p:cNvSpPr>
          <p:nvPr>
            <p:ph type="body" idx="6"/>
          </p:nvPr>
        </p:nvSpPr>
        <p:spPr>
          <a:xfrm>
            <a:off x="979885" y="3424910"/>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5" name="Google Shape;265;p21"/>
          <p:cNvSpPr txBox="1">
            <a:spLocks noGrp="1"/>
          </p:cNvSpPr>
          <p:nvPr>
            <p:ph type="body" idx="7"/>
          </p:nvPr>
        </p:nvSpPr>
        <p:spPr>
          <a:xfrm>
            <a:off x="979885" y="3935831"/>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6" name="Google Shape;266;p21"/>
          <p:cNvSpPr txBox="1">
            <a:spLocks noGrp="1"/>
          </p:cNvSpPr>
          <p:nvPr>
            <p:ph type="body" idx="8"/>
          </p:nvPr>
        </p:nvSpPr>
        <p:spPr>
          <a:xfrm>
            <a:off x="5622266" y="2913989"/>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7" name="Google Shape;267;p21"/>
          <p:cNvSpPr txBox="1">
            <a:spLocks noGrp="1"/>
          </p:cNvSpPr>
          <p:nvPr>
            <p:ph type="body" idx="9"/>
          </p:nvPr>
        </p:nvSpPr>
        <p:spPr>
          <a:xfrm>
            <a:off x="5622266" y="3424910"/>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8" name="Google Shape;268;p21"/>
          <p:cNvSpPr txBox="1">
            <a:spLocks noGrp="1"/>
          </p:cNvSpPr>
          <p:nvPr>
            <p:ph type="body" idx="13"/>
          </p:nvPr>
        </p:nvSpPr>
        <p:spPr>
          <a:xfrm>
            <a:off x="5622266" y="3935831"/>
            <a:ext cx="2923800" cy="277800"/>
          </a:xfrm>
          <a:prstGeom prst="rect">
            <a:avLst/>
          </a:prstGeom>
          <a:noFill/>
          <a:ln>
            <a:noFill/>
          </a:ln>
        </p:spPr>
        <p:txBody>
          <a:bodyPr spcFirstLastPara="1" wrap="square" lIns="68575" tIns="34275" rIns="68575" bIns="34275" anchor="t" anchorCtr="0">
            <a:noAutofit/>
          </a:bodyPr>
          <a:lstStyle>
            <a:lvl1pPr marL="457200" marR="0" lvl="0" indent="-228600" algn="l">
              <a:lnSpc>
                <a:spcPct val="79166"/>
              </a:lnSpc>
              <a:spcBef>
                <a:spcPts val="0"/>
              </a:spcBef>
              <a:spcAft>
                <a:spcPts val="0"/>
              </a:spcAft>
              <a:buClr>
                <a:schemeClr val="lt1"/>
              </a:buClr>
              <a:buSzPts val="1800"/>
              <a:buFont typeface="Noto Sans Symbols"/>
              <a:buNone/>
              <a:defRPr sz="1800" b="0" i="0">
                <a:solidFill>
                  <a:schemeClr val="lt1"/>
                </a:solidFill>
                <a:latin typeface="Proxima Nova"/>
                <a:ea typeface="Proxima Nova"/>
                <a:cs typeface="Proxima Nova"/>
                <a:sym typeface="Proxima Nova"/>
              </a:defRPr>
            </a:lvl1pPr>
            <a:lvl2pPr marL="914400" lvl="1" indent="-317500" algn="l">
              <a:lnSpc>
                <a:spcPct val="90000"/>
              </a:lnSpc>
              <a:spcBef>
                <a:spcPts val="5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269" name="Google Shape;269;p21"/>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70" name="Google Shape;270;p21"/>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71" name="Google Shape;271;p21"/>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72" name="Google Shape;272;p21"/>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73" name="Google Shape;273;p21"/>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74" name="Google Shape;274;p21"/>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75" name="Google Shape;275;p21"/>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4">
  <p:cSld name="Title Slide 4">
    <p:spTree>
      <p:nvGrpSpPr>
        <p:cNvPr id="1" name="Shape 21"/>
        <p:cNvGrpSpPr/>
        <p:nvPr/>
      </p:nvGrpSpPr>
      <p:grpSpPr>
        <a:xfrm>
          <a:off x="0" y="0"/>
          <a:ext cx="0" cy="0"/>
          <a:chOff x="0" y="0"/>
          <a:chExt cx="0" cy="0"/>
        </a:xfrm>
      </p:grpSpPr>
      <p:pic>
        <p:nvPicPr>
          <p:cNvPr id="22" name="Google Shape;22;p3" descr="A person sitting at a desk with a computer&#10;&#10;Description automatically generated with low confidence"/>
          <p:cNvPicPr preferRelativeResize="0"/>
          <p:nvPr/>
        </p:nvPicPr>
        <p:blipFill rotWithShape="1">
          <a:blip r:embed="rId2">
            <a:alphaModFix/>
          </a:blip>
          <a:srcRect l="28629" r="21129"/>
          <a:stretch/>
        </p:blipFill>
        <p:spPr>
          <a:xfrm>
            <a:off x="4571999" y="-1"/>
            <a:ext cx="4594861" cy="5142235"/>
          </a:xfrm>
          <a:prstGeom prst="rect">
            <a:avLst/>
          </a:prstGeom>
          <a:noFill/>
          <a:ln>
            <a:noFill/>
          </a:ln>
        </p:spPr>
      </p:pic>
      <p:sp>
        <p:nvSpPr>
          <p:cNvPr id="23" name="Google Shape;23;p3"/>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4" name="Google Shape;24;p3"/>
          <p:cNvSpPr txBox="1">
            <a:spLocks noGrp="1"/>
          </p:cNvSpPr>
          <p:nvPr>
            <p:ph type="body" idx="1"/>
          </p:nvPr>
        </p:nvSpPr>
        <p:spPr>
          <a:xfrm>
            <a:off x="511338" y="2843442"/>
            <a:ext cx="3334500" cy="585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 name="Google Shape;25;p3"/>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6" name="Google Shape;26;p3"/>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7" name="Google Shape;27;p3"/>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8" name="Google Shape;28;p3"/>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9" name="Google Shape;29;p3"/>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0" name="Google Shape;30;p3"/>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1" name="Google Shape;31;p3"/>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rocess Slide">
  <p:cSld name="Process Slide">
    <p:bg>
      <p:bgPr>
        <a:solidFill>
          <a:schemeClr val="accent1"/>
        </a:solidFill>
        <a:effectLst/>
      </p:bgPr>
    </p:bg>
    <p:spTree>
      <p:nvGrpSpPr>
        <p:cNvPr id="1" name="Shape 276"/>
        <p:cNvGrpSpPr/>
        <p:nvPr/>
      </p:nvGrpSpPr>
      <p:grpSpPr>
        <a:xfrm>
          <a:off x="0" y="0"/>
          <a:ext cx="0" cy="0"/>
          <a:chOff x="0" y="0"/>
          <a:chExt cx="0" cy="0"/>
        </a:xfrm>
      </p:grpSpPr>
      <p:sp>
        <p:nvSpPr>
          <p:cNvPr id="277" name="Google Shape;277;p22"/>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78" name="Google Shape;278;p22" descr="A picture containing text, clipart&#10;&#10;Description automatically generated"/>
          <p:cNvPicPr preferRelativeResize="0"/>
          <p:nvPr/>
        </p:nvPicPr>
        <p:blipFill rotWithShape="1">
          <a:blip r:embed="rId2">
            <a:alphaModFix/>
          </a:blip>
          <a:srcRect/>
          <a:stretch/>
        </p:blipFill>
        <p:spPr>
          <a:xfrm>
            <a:off x="319626" y="4574286"/>
            <a:ext cx="1501902" cy="277899"/>
          </a:xfrm>
          <a:prstGeom prst="rect">
            <a:avLst/>
          </a:prstGeom>
          <a:noFill/>
          <a:ln>
            <a:noFill/>
          </a:ln>
        </p:spPr>
      </p:pic>
      <p:pic>
        <p:nvPicPr>
          <p:cNvPr id="279" name="Google Shape;279;p22"/>
          <p:cNvPicPr preferRelativeResize="0"/>
          <p:nvPr/>
        </p:nvPicPr>
        <p:blipFill rotWithShape="1">
          <a:blip r:embed="rId3">
            <a:alphaModFix/>
          </a:blip>
          <a:srcRect l="3" t="46362" r="45028" b="15879"/>
          <a:stretch/>
        </p:blipFill>
        <p:spPr>
          <a:xfrm>
            <a:off x="7392924" y="0"/>
            <a:ext cx="1783082" cy="1234438"/>
          </a:xfrm>
          <a:prstGeom prst="rect">
            <a:avLst/>
          </a:prstGeom>
          <a:noFill/>
          <a:ln>
            <a:noFill/>
          </a:ln>
        </p:spPr>
      </p:pic>
      <p:sp>
        <p:nvSpPr>
          <p:cNvPr id="280" name="Google Shape;280;p22"/>
          <p:cNvSpPr txBox="1">
            <a:spLocks noGrp="1"/>
          </p:cNvSpPr>
          <p:nvPr>
            <p:ph type="body" idx="1"/>
          </p:nvPr>
        </p:nvSpPr>
        <p:spPr>
          <a:xfrm>
            <a:off x="711764"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1" name="Google Shape;281;p22"/>
          <p:cNvSpPr txBox="1">
            <a:spLocks noGrp="1"/>
          </p:cNvSpPr>
          <p:nvPr>
            <p:ph type="body" idx="2"/>
          </p:nvPr>
        </p:nvSpPr>
        <p:spPr>
          <a:xfrm>
            <a:off x="2685247"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2" name="Google Shape;282;p22"/>
          <p:cNvSpPr txBox="1">
            <a:spLocks noGrp="1"/>
          </p:cNvSpPr>
          <p:nvPr>
            <p:ph type="body" idx="3"/>
          </p:nvPr>
        </p:nvSpPr>
        <p:spPr>
          <a:xfrm>
            <a:off x="4658730"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3" name="Google Shape;283;p22"/>
          <p:cNvSpPr txBox="1">
            <a:spLocks noGrp="1"/>
          </p:cNvSpPr>
          <p:nvPr>
            <p:ph type="body" idx="4"/>
          </p:nvPr>
        </p:nvSpPr>
        <p:spPr>
          <a:xfrm>
            <a:off x="6632214" y="1850914"/>
            <a:ext cx="1769400" cy="2407800"/>
          </a:xfrm>
          <a:prstGeom prst="rect">
            <a:avLst/>
          </a:prstGeom>
          <a:solidFill>
            <a:schemeClr val="lt1"/>
          </a:solidFill>
          <a:ln>
            <a:noFill/>
          </a:ln>
        </p:spPr>
        <p:txBody>
          <a:bodyPr spcFirstLastPara="1" wrap="square" lIns="137150" tIns="274325" rIns="137150" bIns="205725" anchor="t" anchorCtr="0">
            <a:noAutofit/>
          </a:bodyPr>
          <a:lstStyle>
            <a:lvl1pPr marL="457200" lvl="0" indent="-228600" algn="l">
              <a:lnSpc>
                <a:spcPct val="120000"/>
              </a:lnSpc>
              <a:spcBef>
                <a:spcPts val="0"/>
              </a:spcBef>
              <a:spcAft>
                <a:spcPts val="0"/>
              </a:spcAft>
              <a:buClr>
                <a:srgbClr val="1FA64A"/>
              </a:buClr>
              <a:buSzPts val="1800"/>
              <a:buFont typeface="Noto Sans Symbols"/>
              <a:buNone/>
              <a:defRPr sz="1800" b="1" i="0">
                <a:solidFill>
                  <a:srgbClr val="58595B"/>
                </a:solidFill>
              </a:defRPr>
            </a:lvl1pPr>
            <a:lvl2pPr marL="914400" lvl="1" indent="-342900" algn="l">
              <a:lnSpc>
                <a:spcPct val="90000"/>
              </a:lnSpc>
              <a:spcBef>
                <a:spcPts val="5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284" name="Google Shape;284;p22"/>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285" name="Google Shape;285;p22"/>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286" name="Google Shape;286;p22"/>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287" name="Google Shape;287;p22"/>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288" name="Google Shape;288;p22"/>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289" name="Google Shape;289;p22"/>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290" name="Google Shape;290;p22"/>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eam Slide">
  <p:cSld name="Team Slide">
    <p:spTree>
      <p:nvGrpSpPr>
        <p:cNvPr id="1" name="Shape 291"/>
        <p:cNvGrpSpPr/>
        <p:nvPr/>
      </p:nvGrpSpPr>
      <p:grpSpPr>
        <a:xfrm>
          <a:off x="0" y="0"/>
          <a:ext cx="0" cy="0"/>
          <a:chOff x="0" y="0"/>
          <a:chExt cx="0" cy="0"/>
        </a:xfrm>
      </p:grpSpPr>
      <p:pic>
        <p:nvPicPr>
          <p:cNvPr id="292" name="Google Shape;292;p23"/>
          <p:cNvPicPr preferRelativeResize="0"/>
          <p:nvPr/>
        </p:nvPicPr>
        <p:blipFill rotWithShape="1">
          <a:blip r:embed="rId2">
            <a:alphaModFix/>
          </a:blip>
          <a:srcRect l="43514" t="6993" r="-43514" b="41599"/>
          <a:stretch/>
        </p:blipFill>
        <p:spPr>
          <a:xfrm>
            <a:off x="0" y="3040380"/>
            <a:ext cx="3278122" cy="1714500"/>
          </a:xfrm>
          <a:prstGeom prst="rect">
            <a:avLst/>
          </a:prstGeom>
          <a:noFill/>
          <a:ln>
            <a:noFill/>
          </a:ln>
        </p:spPr>
      </p:pic>
      <p:sp>
        <p:nvSpPr>
          <p:cNvPr id="293" name="Google Shape;293;p23"/>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294" name="Google Shape;294;p23"/>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295" name="Google Shape;295;p23"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296" name="Google Shape;296;p23"/>
          <p:cNvSpPr>
            <a:spLocks noGrp="1"/>
          </p:cNvSpPr>
          <p:nvPr>
            <p:ph type="pic" idx="2"/>
          </p:nvPr>
        </p:nvSpPr>
        <p:spPr>
          <a:xfrm>
            <a:off x="651510" y="1721358"/>
            <a:ext cx="1062900" cy="1062900"/>
          </a:xfrm>
          <a:prstGeom prst="rect">
            <a:avLst/>
          </a:prstGeom>
          <a:noFill/>
          <a:ln>
            <a:noFill/>
          </a:ln>
        </p:spPr>
      </p:sp>
      <p:sp>
        <p:nvSpPr>
          <p:cNvPr id="297" name="Google Shape;297;p23"/>
          <p:cNvSpPr>
            <a:spLocks noGrp="1"/>
          </p:cNvSpPr>
          <p:nvPr>
            <p:ph type="pic" idx="3"/>
          </p:nvPr>
        </p:nvSpPr>
        <p:spPr>
          <a:xfrm>
            <a:off x="6048756" y="1721358"/>
            <a:ext cx="1062900" cy="1062900"/>
          </a:xfrm>
          <a:prstGeom prst="rect">
            <a:avLst/>
          </a:prstGeom>
          <a:noFill/>
          <a:ln>
            <a:noFill/>
          </a:ln>
        </p:spPr>
      </p:sp>
      <p:sp>
        <p:nvSpPr>
          <p:cNvPr id="298" name="Google Shape;298;p23"/>
          <p:cNvSpPr>
            <a:spLocks noGrp="1"/>
          </p:cNvSpPr>
          <p:nvPr>
            <p:ph type="pic" idx="4"/>
          </p:nvPr>
        </p:nvSpPr>
        <p:spPr>
          <a:xfrm>
            <a:off x="3350133" y="1721358"/>
            <a:ext cx="1062900" cy="1062900"/>
          </a:xfrm>
          <a:prstGeom prst="rect">
            <a:avLst/>
          </a:prstGeom>
          <a:noFill/>
          <a:ln>
            <a:noFill/>
          </a:ln>
        </p:spPr>
      </p:sp>
      <p:sp>
        <p:nvSpPr>
          <p:cNvPr id="299" name="Google Shape;299;p23"/>
          <p:cNvSpPr txBox="1">
            <a:spLocks noGrp="1"/>
          </p:cNvSpPr>
          <p:nvPr>
            <p:ph type="body" idx="1"/>
          </p:nvPr>
        </p:nvSpPr>
        <p:spPr>
          <a:xfrm>
            <a:off x="1869703" y="166268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0" name="Google Shape;300;p23"/>
          <p:cNvSpPr txBox="1">
            <a:spLocks noGrp="1"/>
          </p:cNvSpPr>
          <p:nvPr>
            <p:ph type="body" idx="5"/>
          </p:nvPr>
        </p:nvSpPr>
        <p:spPr>
          <a:xfrm>
            <a:off x="1869702" y="1943862"/>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1" name="Google Shape;301;p23"/>
          <p:cNvSpPr txBox="1">
            <a:spLocks noGrp="1"/>
          </p:cNvSpPr>
          <p:nvPr>
            <p:ph type="body" idx="6"/>
          </p:nvPr>
        </p:nvSpPr>
        <p:spPr>
          <a:xfrm>
            <a:off x="4558035" y="166268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2" name="Google Shape;302;p23"/>
          <p:cNvSpPr txBox="1">
            <a:spLocks noGrp="1"/>
          </p:cNvSpPr>
          <p:nvPr>
            <p:ph type="body" idx="7"/>
          </p:nvPr>
        </p:nvSpPr>
        <p:spPr>
          <a:xfrm>
            <a:off x="4558034" y="1943862"/>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3" name="Google Shape;303;p23"/>
          <p:cNvSpPr txBox="1">
            <a:spLocks noGrp="1"/>
          </p:cNvSpPr>
          <p:nvPr>
            <p:ph type="body" idx="8"/>
          </p:nvPr>
        </p:nvSpPr>
        <p:spPr>
          <a:xfrm>
            <a:off x="7258571" y="166268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4" name="Google Shape;304;p23"/>
          <p:cNvSpPr txBox="1">
            <a:spLocks noGrp="1"/>
          </p:cNvSpPr>
          <p:nvPr>
            <p:ph type="body" idx="9"/>
          </p:nvPr>
        </p:nvSpPr>
        <p:spPr>
          <a:xfrm>
            <a:off x="7258570" y="1943862"/>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5" name="Google Shape;305;p23"/>
          <p:cNvSpPr>
            <a:spLocks noGrp="1"/>
          </p:cNvSpPr>
          <p:nvPr>
            <p:ph type="pic" idx="13"/>
          </p:nvPr>
        </p:nvSpPr>
        <p:spPr>
          <a:xfrm>
            <a:off x="651510" y="3061060"/>
            <a:ext cx="1062900" cy="1062900"/>
          </a:xfrm>
          <a:prstGeom prst="rect">
            <a:avLst/>
          </a:prstGeom>
          <a:noFill/>
          <a:ln>
            <a:noFill/>
          </a:ln>
        </p:spPr>
      </p:sp>
      <p:sp>
        <p:nvSpPr>
          <p:cNvPr id="306" name="Google Shape;306;p23"/>
          <p:cNvSpPr>
            <a:spLocks noGrp="1"/>
          </p:cNvSpPr>
          <p:nvPr>
            <p:ph type="pic" idx="14"/>
          </p:nvPr>
        </p:nvSpPr>
        <p:spPr>
          <a:xfrm>
            <a:off x="6048756" y="3061060"/>
            <a:ext cx="1062900" cy="1062900"/>
          </a:xfrm>
          <a:prstGeom prst="rect">
            <a:avLst/>
          </a:prstGeom>
          <a:noFill/>
          <a:ln>
            <a:noFill/>
          </a:ln>
        </p:spPr>
      </p:sp>
      <p:sp>
        <p:nvSpPr>
          <p:cNvPr id="307" name="Google Shape;307;p23"/>
          <p:cNvSpPr>
            <a:spLocks noGrp="1"/>
          </p:cNvSpPr>
          <p:nvPr>
            <p:ph type="pic" idx="15"/>
          </p:nvPr>
        </p:nvSpPr>
        <p:spPr>
          <a:xfrm>
            <a:off x="3350133" y="3061060"/>
            <a:ext cx="1062900" cy="1062900"/>
          </a:xfrm>
          <a:prstGeom prst="rect">
            <a:avLst/>
          </a:prstGeom>
          <a:noFill/>
          <a:ln>
            <a:noFill/>
          </a:ln>
        </p:spPr>
      </p:sp>
      <p:sp>
        <p:nvSpPr>
          <p:cNvPr id="308" name="Google Shape;308;p23"/>
          <p:cNvSpPr txBox="1">
            <a:spLocks noGrp="1"/>
          </p:cNvSpPr>
          <p:nvPr>
            <p:ph type="body" idx="16"/>
          </p:nvPr>
        </p:nvSpPr>
        <p:spPr>
          <a:xfrm>
            <a:off x="1869703" y="3002386"/>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09" name="Google Shape;309;p23"/>
          <p:cNvSpPr txBox="1">
            <a:spLocks noGrp="1"/>
          </p:cNvSpPr>
          <p:nvPr>
            <p:ph type="body" idx="17"/>
          </p:nvPr>
        </p:nvSpPr>
        <p:spPr>
          <a:xfrm>
            <a:off x="1869702" y="328356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0" name="Google Shape;310;p23"/>
          <p:cNvSpPr txBox="1">
            <a:spLocks noGrp="1"/>
          </p:cNvSpPr>
          <p:nvPr>
            <p:ph type="body" idx="18"/>
          </p:nvPr>
        </p:nvSpPr>
        <p:spPr>
          <a:xfrm>
            <a:off x="4558035" y="3002386"/>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1" name="Google Shape;311;p23"/>
          <p:cNvSpPr txBox="1">
            <a:spLocks noGrp="1"/>
          </p:cNvSpPr>
          <p:nvPr>
            <p:ph type="body" idx="19"/>
          </p:nvPr>
        </p:nvSpPr>
        <p:spPr>
          <a:xfrm>
            <a:off x="4558034" y="328356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2" name="Google Shape;312;p23"/>
          <p:cNvSpPr txBox="1">
            <a:spLocks noGrp="1"/>
          </p:cNvSpPr>
          <p:nvPr>
            <p:ph type="body" idx="20"/>
          </p:nvPr>
        </p:nvSpPr>
        <p:spPr>
          <a:xfrm>
            <a:off x="7258571" y="3002386"/>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13" name="Google Shape;313;p23"/>
          <p:cNvSpPr txBox="1">
            <a:spLocks noGrp="1"/>
          </p:cNvSpPr>
          <p:nvPr>
            <p:ph type="body" idx="21"/>
          </p:nvPr>
        </p:nvSpPr>
        <p:spPr>
          <a:xfrm>
            <a:off x="7258570" y="3283564"/>
            <a:ext cx="1300200" cy="260100"/>
          </a:xfrm>
          <a:prstGeom prst="rect">
            <a:avLst/>
          </a:prstGeom>
          <a:noFill/>
          <a:ln>
            <a:noFill/>
          </a:ln>
        </p:spPr>
        <p:txBody>
          <a:bodyPr spcFirstLastPara="1" wrap="square" lIns="68575" tIns="34275" rIns="68575" bIns="34275" anchor="t" anchorCtr="0">
            <a:noAutofit/>
          </a:bodyPr>
          <a:lstStyle>
            <a:lvl1pPr marL="457200" lvl="0" indent="-228600" algn="l">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pic>
        <p:nvPicPr>
          <p:cNvPr id="314" name="Google Shape;314;p23"/>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315" name="Google Shape;315;p23"/>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16" name="Google Shape;316;p23"/>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17" name="Google Shape;317;p23"/>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18" name="Google Shape;318;p23"/>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19" name="Google Shape;319;p23"/>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20" name="Google Shape;320;p23"/>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21" name="Google Shape;321;p23"/>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Icon Slide with Header">
  <p:cSld name="Icon Slide with Header">
    <p:spTree>
      <p:nvGrpSpPr>
        <p:cNvPr id="1" name="Shape 322"/>
        <p:cNvGrpSpPr/>
        <p:nvPr/>
      </p:nvGrpSpPr>
      <p:grpSpPr>
        <a:xfrm>
          <a:off x="0" y="0"/>
          <a:ext cx="0" cy="0"/>
          <a:chOff x="0" y="0"/>
          <a:chExt cx="0" cy="0"/>
        </a:xfrm>
      </p:grpSpPr>
      <p:pic>
        <p:nvPicPr>
          <p:cNvPr id="323" name="Google Shape;323;p24"/>
          <p:cNvPicPr preferRelativeResize="0"/>
          <p:nvPr/>
        </p:nvPicPr>
        <p:blipFill rotWithShape="1">
          <a:blip r:embed="rId2">
            <a:alphaModFix/>
          </a:blip>
          <a:srcRect l="43514" t="6993" r="-43514" b="41599"/>
          <a:stretch/>
        </p:blipFill>
        <p:spPr>
          <a:xfrm>
            <a:off x="0" y="3497580"/>
            <a:ext cx="3278122" cy="1714500"/>
          </a:xfrm>
          <a:prstGeom prst="rect">
            <a:avLst/>
          </a:prstGeom>
          <a:noFill/>
          <a:ln>
            <a:noFill/>
          </a:ln>
        </p:spPr>
      </p:pic>
      <p:sp>
        <p:nvSpPr>
          <p:cNvPr id="324" name="Google Shape;324;p24"/>
          <p:cNvSpPr/>
          <p:nvPr/>
        </p:nvSpPr>
        <p:spPr>
          <a:xfrm>
            <a:off x="2286" y="0"/>
            <a:ext cx="9141600" cy="829800"/>
          </a:xfrm>
          <a:prstGeom prst="rect">
            <a:avLst/>
          </a:prstGeom>
          <a:solidFill>
            <a:schemeClr val="accent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325" name="Google Shape;325;p24"/>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26" name="Google Shape;326;p24"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327" name="Google Shape;327;p24"/>
          <p:cNvSpPr>
            <a:spLocks noGrp="1"/>
          </p:cNvSpPr>
          <p:nvPr>
            <p:ph type="pic" idx="2"/>
          </p:nvPr>
        </p:nvSpPr>
        <p:spPr>
          <a:xfrm>
            <a:off x="1028700" y="1331726"/>
            <a:ext cx="962100" cy="962100"/>
          </a:xfrm>
          <a:prstGeom prst="rect">
            <a:avLst/>
          </a:prstGeom>
          <a:noFill/>
          <a:ln>
            <a:noFill/>
          </a:ln>
        </p:spPr>
      </p:sp>
      <p:sp>
        <p:nvSpPr>
          <p:cNvPr id="328" name="Google Shape;328;p24"/>
          <p:cNvSpPr>
            <a:spLocks noGrp="1"/>
          </p:cNvSpPr>
          <p:nvPr>
            <p:ph type="pic" idx="3"/>
          </p:nvPr>
        </p:nvSpPr>
        <p:spPr>
          <a:xfrm>
            <a:off x="7051031" y="1331726"/>
            <a:ext cx="962100" cy="962100"/>
          </a:xfrm>
          <a:prstGeom prst="rect">
            <a:avLst/>
          </a:prstGeom>
          <a:noFill/>
          <a:ln>
            <a:noFill/>
          </a:ln>
        </p:spPr>
      </p:sp>
      <p:sp>
        <p:nvSpPr>
          <p:cNvPr id="329" name="Google Shape;329;p24"/>
          <p:cNvSpPr>
            <a:spLocks noGrp="1"/>
          </p:cNvSpPr>
          <p:nvPr>
            <p:ph type="pic" idx="4"/>
          </p:nvPr>
        </p:nvSpPr>
        <p:spPr>
          <a:xfrm>
            <a:off x="5060391" y="1331726"/>
            <a:ext cx="962100" cy="962100"/>
          </a:xfrm>
          <a:prstGeom prst="rect">
            <a:avLst/>
          </a:prstGeom>
          <a:noFill/>
          <a:ln>
            <a:noFill/>
          </a:ln>
        </p:spPr>
      </p:sp>
      <p:sp>
        <p:nvSpPr>
          <p:cNvPr id="330" name="Google Shape;330;p24"/>
          <p:cNvSpPr txBox="1">
            <a:spLocks noGrp="1"/>
          </p:cNvSpPr>
          <p:nvPr>
            <p:ph type="body" idx="1"/>
          </p:nvPr>
        </p:nvSpPr>
        <p:spPr>
          <a:xfrm>
            <a:off x="584689" y="2544138"/>
            <a:ext cx="18516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1" name="Google Shape;331;p24"/>
          <p:cNvSpPr txBox="1">
            <a:spLocks noGrp="1"/>
          </p:cNvSpPr>
          <p:nvPr>
            <p:ph type="body" idx="5"/>
          </p:nvPr>
        </p:nvSpPr>
        <p:spPr>
          <a:xfrm>
            <a:off x="584688"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2" name="Google Shape;332;p24"/>
          <p:cNvSpPr>
            <a:spLocks noGrp="1"/>
          </p:cNvSpPr>
          <p:nvPr>
            <p:ph type="pic" idx="6"/>
          </p:nvPr>
        </p:nvSpPr>
        <p:spPr>
          <a:xfrm>
            <a:off x="3069751" y="1331726"/>
            <a:ext cx="962100" cy="962100"/>
          </a:xfrm>
          <a:prstGeom prst="rect">
            <a:avLst/>
          </a:prstGeom>
          <a:noFill/>
          <a:ln>
            <a:noFill/>
          </a:ln>
        </p:spPr>
      </p:sp>
      <p:sp>
        <p:nvSpPr>
          <p:cNvPr id="333" name="Google Shape;333;p24"/>
          <p:cNvSpPr txBox="1">
            <a:spLocks noGrp="1"/>
          </p:cNvSpPr>
          <p:nvPr>
            <p:ph type="body" idx="7"/>
          </p:nvPr>
        </p:nvSpPr>
        <p:spPr>
          <a:xfrm>
            <a:off x="2595635" y="2544138"/>
            <a:ext cx="18501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4" name="Google Shape;334;p24"/>
          <p:cNvSpPr txBox="1">
            <a:spLocks noGrp="1"/>
          </p:cNvSpPr>
          <p:nvPr>
            <p:ph type="body" idx="8"/>
          </p:nvPr>
        </p:nvSpPr>
        <p:spPr>
          <a:xfrm>
            <a:off x="2593404"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5" name="Google Shape;335;p24"/>
          <p:cNvSpPr txBox="1">
            <a:spLocks noGrp="1"/>
          </p:cNvSpPr>
          <p:nvPr>
            <p:ph type="body" idx="9"/>
          </p:nvPr>
        </p:nvSpPr>
        <p:spPr>
          <a:xfrm>
            <a:off x="4605112" y="2544138"/>
            <a:ext cx="18501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6" name="Google Shape;336;p24"/>
          <p:cNvSpPr txBox="1">
            <a:spLocks noGrp="1"/>
          </p:cNvSpPr>
          <p:nvPr>
            <p:ph type="body" idx="13"/>
          </p:nvPr>
        </p:nvSpPr>
        <p:spPr>
          <a:xfrm>
            <a:off x="4602120"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7" name="Google Shape;337;p24"/>
          <p:cNvSpPr txBox="1">
            <a:spLocks noGrp="1"/>
          </p:cNvSpPr>
          <p:nvPr>
            <p:ph type="body" idx="14"/>
          </p:nvPr>
        </p:nvSpPr>
        <p:spPr>
          <a:xfrm>
            <a:off x="6614588" y="2544138"/>
            <a:ext cx="1850100" cy="3006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sp>
        <p:nvSpPr>
          <p:cNvPr id="338" name="Google Shape;338;p24"/>
          <p:cNvSpPr txBox="1">
            <a:spLocks noGrp="1"/>
          </p:cNvSpPr>
          <p:nvPr>
            <p:ph type="body" idx="15"/>
          </p:nvPr>
        </p:nvSpPr>
        <p:spPr>
          <a:xfrm>
            <a:off x="6610835" y="2863908"/>
            <a:ext cx="1851600" cy="1223400"/>
          </a:xfrm>
          <a:prstGeom prst="rect">
            <a:avLst/>
          </a:prstGeom>
          <a:noFill/>
          <a:ln>
            <a:noFill/>
          </a:ln>
        </p:spPr>
        <p:txBody>
          <a:bodyPr spcFirstLastPara="1" wrap="square" lIns="68575" tIns="34275" rIns="68575" bIns="34275" anchor="t" anchorCtr="0">
            <a:noAutofit/>
          </a:bodyPr>
          <a:lstStyle>
            <a:lvl1pPr marL="457200" lvl="0" indent="-228600" algn="ctr">
              <a:lnSpc>
                <a:spcPct val="10000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a:lnSpc>
                <a:spcPct val="90000"/>
              </a:lnSpc>
              <a:spcBef>
                <a:spcPts val="400"/>
              </a:spcBef>
              <a:spcAft>
                <a:spcPts val="0"/>
              </a:spcAft>
              <a:buSzPts val="1800"/>
              <a:buChar char="•"/>
              <a:defRPr sz="1800"/>
            </a:lvl2pPr>
            <a:lvl3pPr marL="1371600" lvl="2" indent="-342900" algn="l">
              <a:lnSpc>
                <a:spcPct val="90000"/>
              </a:lnSpc>
              <a:spcBef>
                <a:spcPts val="400"/>
              </a:spcBef>
              <a:spcAft>
                <a:spcPts val="0"/>
              </a:spcAft>
              <a:buSzPts val="1800"/>
              <a:buChar char="•"/>
              <a:defRPr sz="1800"/>
            </a:lvl3pPr>
            <a:lvl4pPr marL="1828800" lvl="3" indent="-342900" algn="l">
              <a:lnSpc>
                <a:spcPct val="90000"/>
              </a:lnSpc>
              <a:spcBef>
                <a:spcPts val="400"/>
              </a:spcBef>
              <a:spcAft>
                <a:spcPts val="0"/>
              </a:spcAft>
              <a:buSzPts val="1800"/>
              <a:buChar char="•"/>
              <a:defRPr sz="1800"/>
            </a:lvl4pPr>
            <a:lvl5pPr marL="2286000" lvl="4" indent="-342900" algn="l">
              <a:lnSpc>
                <a:spcPct val="90000"/>
              </a:lnSpc>
              <a:spcBef>
                <a:spcPts val="400"/>
              </a:spcBef>
              <a:spcAft>
                <a:spcPts val="0"/>
              </a:spcAft>
              <a:buSzPts val="1800"/>
              <a:buChar char="•"/>
              <a:defRPr sz="1800"/>
            </a:lvl5pPr>
            <a:lvl6pPr marL="2743200" lvl="5" indent="-342900" algn="l">
              <a:lnSpc>
                <a:spcPct val="90000"/>
              </a:lnSpc>
              <a:spcBef>
                <a:spcPts val="400"/>
              </a:spcBef>
              <a:spcAft>
                <a:spcPts val="0"/>
              </a:spcAft>
              <a:buClr>
                <a:schemeClr val="dk1"/>
              </a:buClr>
              <a:buSzPts val="1800"/>
              <a:buChar char="•"/>
              <a:defRPr sz="1800"/>
            </a:lvl6pPr>
            <a:lvl7pPr marL="3200400" lvl="6" indent="-342900" algn="l">
              <a:lnSpc>
                <a:spcPct val="90000"/>
              </a:lnSpc>
              <a:spcBef>
                <a:spcPts val="400"/>
              </a:spcBef>
              <a:spcAft>
                <a:spcPts val="0"/>
              </a:spcAft>
              <a:buClr>
                <a:schemeClr val="dk1"/>
              </a:buClr>
              <a:buSzPts val="1800"/>
              <a:buChar char="•"/>
              <a:defRPr sz="1800"/>
            </a:lvl7pPr>
            <a:lvl8pPr marL="3657600" lvl="7" indent="-342900" algn="l">
              <a:lnSpc>
                <a:spcPct val="90000"/>
              </a:lnSpc>
              <a:spcBef>
                <a:spcPts val="400"/>
              </a:spcBef>
              <a:spcAft>
                <a:spcPts val="0"/>
              </a:spcAft>
              <a:buClr>
                <a:schemeClr val="dk1"/>
              </a:buClr>
              <a:buSzPts val="1800"/>
              <a:buChar char="•"/>
              <a:defRPr sz="1800"/>
            </a:lvl8pPr>
            <a:lvl9pPr marL="4114800" lvl="8" indent="-342900" algn="l">
              <a:lnSpc>
                <a:spcPct val="90000"/>
              </a:lnSpc>
              <a:spcBef>
                <a:spcPts val="400"/>
              </a:spcBef>
              <a:spcAft>
                <a:spcPts val="0"/>
              </a:spcAft>
              <a:buClr>
                <a:schemeClr val="dk1"/>
              </a:buClr>
              <a:buSzPts val="1800"/>
              <a:buChar char="•"/>
              <a:defRPr sz="1800"/>
            </a:lvl9pPr>
          </a:lstStyle>
          <a:p>
            <a:endParaRPr/>
          </a:p>
        </p:txBody>
      </p:sp>
      <p:pic>
        <p:nvPicPr>
          <p:cNvPr id="339" name="Google Shape;339;p24"/>
          <p:cNvPicPr preferRelativeResize="0"/>
          <p:nvPr/>
        </p:nvPicPr>
        <p:blipFill rotWithShape="1">
          <a:blip r:embed="rId4">
            <a:alphaModFix/>
          </a:blip>
          <a:srcRect l="10" t="48500" r="47281" b="-4688"/>
          <a:stretch/>
        </p:blipFill>
        <p:spPr>
          <a:xfrm>
            <a:off x="8394192" y="-34290"/>
            <a:ext cx="822961" cy="891540"/>
          </a:xfrm>
          <a:prstGeom prst="rect">
            <a:avLst/>
          </a:prstGeom>
          <a:noFill/>
          <a:ln>
            <a:noFill/>
          </a:ln>
        </p:spPr>
      </p:pic>
      <p:sp>
        <p:nvSpPr>
          <p:cNvPr id="340" name="Google Shape;340;p24"/>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41" name="Google Shape;341;p24"/>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42" name="Google Shape;342;p24"/>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43" name="Google Shape;343;p24"/>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44" name="Google Shape;344;p24"/>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45" name="Google Shape;345;p24"/>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46" name="Google Shape;346;p24"/>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Only Dark">
  <p:cSld name="Title Only Dark">
    <p:bg>
      <p:bgPr>
        <a:solidFill>
          <a:schemeClr val="accent1"/>
        </a:solidFill>
        <a:effectLst/>
      </p:bgPr>
    </p:bg>
    <p:spTree>
      <p:nvGrpSpPr>
        <p:cNvPr id="1" name="Shape 347"/>
        <p:cNvGrpSpPr/>
        <p:nvPr/>
      </p:nvGrpSpPr>
      <p:grpSpPr>
        <a:xfrm>
          <a:off x="0" y="0"/>
          <a:ext cx="0" cy="0"/>
          <a:chOff x="0" y="0"/>
          <a:chExt cx="0" cy="0"/>
        </a:xfrm>
      </p:grpSpPr>
      <p:sp>
        <p:nvSpPr>
          <p:cNvPr id="348" name="Google Shape;348;p25"/>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49" name="Google Shape;349;p25" descr="A picture containing text, clipart&#10;&#10;Description automatically generated"/>
          <p:cNvPicPr preferRelativeResize="0"/>
          <p:nvPr/>
        </p:nvPicPr>
        <p:blipFill rotWithShape="1">
          <a:blip r:embed="rId2">
            <a:alphaModFix/>
          </a:blip>
          <a:srcRect/>
          <a:stretch/>
        </p:blipFill>
        <p:spPr>
          <a:xfrm>
            <a:off x="319626" y="4574286"/>
            <a:ext cx="1501902" cy="277899"/>
          </a:xfrm>
          <a:prstGeom prst="rect">
            <a:avLst/>
          </a:prstGeom>
          <a:noFill/>
          <a:ln>
            <a:noFill/>
          </a:ln>
        </p:spPr>
      </p:pic>
      <p:pic>
        <p:nvPicPr>
          <p:cNvPr id="350" name="Google Shape;350;p25"/>
          <p:cNvPicPr preferRelativeResize="0"/>
          <p:nvPr/>
        </p:nvPicPr>
        <p:blipFill rotWithShape="1">
          <a:blip r:embed="rId3">
            <a:alphaModFix/>
          </a:blip>
          <a:srcRect l="3" t="46362" r="45028" b="15879"/>
          <a:stretch/>
        </p:blipFill>
        <p:spPr>
          <a:xfrm>
            <a:off x="7392924" y="0"/>
            <a:ext cx="1783082" cy="1234438"/>
          </a:xfrm>
          <a:prstGeom prst="rect">
            <a:avLst/>
          </a:prstGeom>
          <a:noFill/>
          <a:ln>
            <a:noFill/>
          </a:ln>
        </p:spPr>
      </p:pic>
      <p:sp>
        <p:nvSpPr>
          <p:cNvPr id="351" name="Google Shape;351;p25"/>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52" name="Google Shape;352;p25"/>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53" name="Google Shape;353;p25"/>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54" name="Google Shape;354;p25"/>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55" name="Google Shape;355;p25"/>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56" name="Google Shape;356;p25"/>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57" name="Google Shape;357;p25"/>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Only Light">
  <p:cSld name="Title Only Light">
    <p:bg>
      <p:bgPr>
        <a:solidFill>
          <a:schemeClr val="lt1"/>
        </a:solidFill>
        <a:effectLst/>
      </p:bgPr>
    </p:bg>
    <p:spTree>
      <p:nvGrpSpPr>
        <p:cNvPr id="1" name="Shape 358"/>
        <p:cNvGrpSpPr/>
        <p:nvPr/>
      </p:nvGrpSpPr>
      <p:grpSpPr>
        <a:xfrm>
          <a:off x="0" y="0"/>
          <a:ext cx="0" cy="0"/>
          <a:chOff x="0" y="0"/>
          <a:chExt cx="0" cy="0"/>
        </a:xfrm>
      </p:grpSpPr>
      <p:sp>
        <p:nvSpPr>
          <p:cNvPr id="359" name="Google Shape;359;p26"/>
          <p:cNvSpPr txBox="1">
            <a:spLocks noGrp="1"/>
          </p:cNvSpPr>
          <p:nvPr>
            <p:ph type="title"/>
          </p:nvPr>
        </p:nvSpPr>
        <p:spPr>
          <a:xfrm>
            <a:off x="319626" y="221164"/>
            <a:ext cx="8305500" cy="480600"/>
          </a:xfrm>
          <a:prstGeom prst="rect">
            <a:avLst/>
          </a:prstGeom>
          <a:noFill/>
          <a:ln>
            <a:noFill/>
          </a:ln>
        </p:spPr>
        <p:txBody>
          <a:bodyPr spcFirstLastPara="1" wrap="square" lIns="68575" tIns="34275" rIns="68575" bIns="34275" anchor="t" anchorCtr="0">
            <a:noAutofit/>
          </a:bodyPr>
          <a:lstStyle>
            <a:lvl1pPr lvl="0" algn="l">
              <a:lnSpc>
                <a:spcPct val="120000"/>
              </a:lnSpc>
              <a:spcBef>
                <a:spcPts val="0"/>
              </a:spcBef>
              <a:spcAft>
                <a:spcPts val="0"/>
              </a:spcAft>
              <a:buClr>
                <a:schemeClr val="dk1"/>
              </a:buClr>
              <a:buSzPts val="2300"/>
              <a:buFont typeface="Proxima Nova"/>
              <a:buNone/>
              <a:defRPr sz="2300" b="1" i="0">
                <a:solidFill>
                  <a:schemeClr val="dk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360" name="Google Shape;360;p26"/>
          <p:cNvPicPr preferRelativeResize="0"/>
          <p:nvPr/>
        </p:nvPicPr>
        <p:blipFill rotWithShape="1">
          <a:blip r:embed="rId2">
            <a:alphaModFix/>
          </a:blip>
          <a:srcRect l="3" t="46362" r="45028" b="15879"/>
          <a:stretch/>
        </p:blipFill>
        <p:spPr>
          <a:xfrm>
            <a:off x="7392924" y="0"/>
            <a:ext cx="1783082" cy="1234438"/>
          </a:xfrm>
          <a:prstGeom prst="rect">
            <a:avLst/>
          </a:prstGeom>
          <a:noFill/>
          <a:ln>
            <a:noFill/>
          </a:ln>
        </p:spPr>
      </p:pic>
      <p:pic>
        <p:nvPicPr>
          <p:cNvPr id="361" name="Google Shape;361;p26"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362" name="Google Shape;362;p26"/>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63" name="Google Shape;363;p26"/>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64" name="Google Shape;364;p26"/>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65" name="Google Shape;365;p26"/>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66" name="Google Shape;366;p26"/>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67" name="Google Shape;367;p26"/>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68" name="Google Shape;368;p26"/>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9"/>
        <p:cNvGrpSpPr/>
        <p:nvPr/>
      </p:nvGrpSpPr>
      <p:grpSpPr>
        <a:xfrm>
          <a:off x="0" y="0"/>
          <a:ext cx="0" cy="0"/>
          <a:chOff x="0" y="0"/>
          <a:chExt cx="0" cy="0"/>
        </a:xfrm>
      </p:grpSpPr>
      <p:pic>
        <p:nvPicPr>
          <p:cNvPr id="370" name="Google Shape;370;p27" descr="A person showing a person something on a paper&#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71" name="Google Shape;371;p27"/>
          <p:cNvSpPr txBox="1">
            <a:spLocks noGrp="1"/>
          </p:cNvSpPr>
          <p:nvPr>
            <p:ph type="ctrTitle"/>
          </p:nvPr>
        </p:nvSpPr>
        <p:spPr>
          <a:xfrm>
            <a:off x="418203" y="3221902"/>
            <a:ext cx="4611000" cy="12561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4500"/>
              <a:buFont typeface="Proxima Nova"/>
              <a:buNone/>
              <a:defRPr sz="45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72" name="Google Shape;372;p27"/>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73" name="Google Shape;373;p27"/>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74" name="Google Shape;374;p27"/>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75" name="Google Shape;375;p27"/>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76" name="Google Shape;376;p27"/>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77" name="Google Shape;377;p27"/>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78" name="Google Shape;378;p27"/>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Photo Collage 1">
  <p:cSld name="Content Photo Collage 1">
    <p:spTree>
      <p:nvGrpSpPr>
        <p:cNvPr id="1" name="Shape 379"/>
        <p:cNvGrpSpPr/>
        <p:nvPr/>
      </p:nvGrpSpPr>
      <p:grpSpPr>
        <a:xfrm>
          <a:off x="0" y="0"/>
          <a:ext cx="0" cy="0"/>
          <a:chOff x="0" y="0"/>
          <a:chExt cx="0" cy="0"/>
        </a:xfrm>
      </p:grpSpPr>
      <p:pic>
        <p:nvPicPr>
          <p:cNvPr id="380" name="Google Shape;380;p28" descr="A collage of people&#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1" name="Google Shape;381;p28"/>
          <p:cNvSpPr txBox="1">
            <a:spLocks noGrp="1"/>
          </p:cNvSpPr>
          <p:nvPr>
            <p:ph type="title"/>
          </p:nvPr>
        </p:nvSpPr>
        <p:spPr>
          <a:xfrm>
            <a:off x="317021" y="418605"/>
            <a:ext cx="3328500" cy="11184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2400"/>
              <a:buNone/>
              <a:defRPr sz="24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2" name="Google Shape;382;p28"/>
          <p:cNvSpPr txBox="1">
            <a:spLocks noGrp="1"/>
          </p:cNvSpPr>
          <p:nvPr>
            <p:ph type="body" idx="1"/>
          </p:nvPr>
        </p:nvSpPr>
        <p:spPr>
          <a:xfrm>
            <a:off x="317021" y="2105525"/>
            <a:ext cx="3328500" cy="20814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SzPts val="2400"/>
              <a:buNone/>
              <a:defRPr>
                <a:solidFill>
                  <a:schemeClr val="lt1"/>
                </a:solidFill>
              </a:defRPr>
            </a:lvl1pPr>
            <a:lvl2pPr marL="914400" lvl="1" indent="-228600" algn="l">
              <a:lnSpc>
                <a:spcPct val="100000"/>
              </a:lnSpc>
              <a:spcBef>
                <a:spcPts val="400"/>
              </a:spcBef>
              <a:spcAft>
                <a:spcPts val="0"/>
              </a:spcAft>
              <a:buClr>
                <a:schemeClr val="lt1"/>
              </a:buClr>
              <a:buSzPts val="2400"/>
              <a:buNone/>
              <a:defRPr>
                <a:solidFill>
                  <a:schemeClr val="lt1"/>
                </a:solidFill>
              </a:defRPr>
            </a:lvl2pPr>
            <a:lvl3pPr marL="1371600" lvl="2" indent="-228600" algn="l">
              <a:lnSpc>
                <a:spcPct val="100000"/>
              </a:lnSpc>
              <a:spcBef>
                <a:spcPts val="400"/>
              </a:spcBef>
              <a:spcAft>
                <a:spcPts val="0"/>
              </a:spcAft>
              <a:buClr>
                <a:schemeClr val="lt1"/>
              </a:buClr>
              <a:buSzPts val="2400"/>
              <a:buNone/>
              <a:defRPr>
                <a:solidFill>
                  <a:schemeClr val="lt1"/>
                </a:solidFill>
              </a:defRPr>
            </a:lvl3pPr>
            <a:lvl4pPr marL="1828800" lvl="3" indent="-228600" algn="l">
              <a:lnSpc>
                <a:spcPct val="100000"/>
              </a:lnSpc>
              <a:spcBef>
                <a:spcPts val="400"/>
              </a:spcBef>
              <a:spcAft>
                <a:spcPts val="0"/>
              </a:spcAft>
              <a:buClr>
                <a:schemeClr val="lt1"/>
              </a:buClr>
              <a:buSzPts val="2400"/>
              <a:buNone/>
              <a:defRPr>
                <a:solidFill>
                  <a:schemeClr val="lt1"/>
                </a:solidFill>
              </a:defRPr>
            </a:lvl4pPr>
            <a:lvl5pPr marL="2286000" lvl="4" indent="-228600" algn="l">
              <a:lnSpc>
                <a:spcPct val="100000"/>
              </a:lnSpc>
              <a:spcBef>
                <a:spcPts val="400"/>
              </a:spcBef>
              <a:spcAft>
                <a:spcPts val="0"/>
              </a:spcAft>
              <a:buClr>
                <a:schemeClr val="lt1"/>
              </a:buClr>
              <a:buSzPts val="2400"/>
              <a:buNone/>
              <a:defRPr>
                <a:solidFill>
                  <a:schemeClr val="lt1"/>
                </a:solidFill>
              </a:defRPr>
            </a:lvl5pPr>
            <a:lvl6pPr marL="2743200" lvl="5" indent="-228600" algn="l">
              <a:lnSpc>
                <a:spcPct val="100000"/>
              </a:lnSpc>
              <a:spcBef>
                <a:spcPts val="400"/>
              </a:spcBef>
              <a:spcAft>
                <a:spcPts val="0"/>
              </a:spcAft>
              <a:buClr>
                <a:schemeClr val="dk1"/>
              </a:buClr>
              <a:buSzPts val="800"/>
              <a:buNone/>
              <a:defRPr sz="800"/>
            </a:lvl6pPr>
            <a:lvl7pPr marL="3200400" lvl="6" indent="-228600" algn="l">
              <a:lnSpc>
                <a:spcPct val="100000"/>
              </a:lnSpc>
              <a:spcBef>
                <a:spcPts val="400"/>
              </a:spcBef>
              <a:spcAft>
                <a:spcPts val="0"/>
              </a:spcAft>
              <a:buClr>
                <a:schemeClr val="dk1"/>
              </a:buClr>
              <a:buSzPts val="800"/>
              <a:buNone/>
              <a:defRPr sz="800"/>
            </a:lvl7pPr>
            <a:lvl8pPr marL="3657600" lvl="7" indent="-228600" algn="l">
              <a:lnSpc>
                <a:spcPct val="100000"/>
              </a:lnSpc>
              <a:spcBef>
                <a:spcPts val="400"/>
              </a:spcBef>
              <a:spcAft>
                <a:spcPts val="0"/>
              </a:spcAft>
              <a:buClr>
                <a:schemeClr val="dk1"/>
              </a:buClr>
              <a:buSzPts val="800"/>
              <a:buNone/>
              <a:defRPr sz="800"/>
            </a:lvl8pPr>
            <a:lvl9pPr marL="4114800" lvl="8" indent="-228600" algn="l">
              <a:lnSpc>
                <a:spcPct val="100000"/>
              </a:lnSpc>
              <a:spcBef>
                <a:spcPts val="400"/>
              </a:spcBef>
              <a:spcAft>
                <a:spcPts val="0"/>
              </a:spcAft>
              <a:buClr>
                <a:schemeClr val="dk1"/>
              </a:buClr>
              <a:buSzPts val="800"/>
              <a:buNone/>
              <a:defRPr sz="800"/>
            </a:lvl9pPr>
          </a:lstStyle>
          <a:p>
            <a:endParaRPr/>
          </a:p>
        </p:txBody>
      </p:sp>
      <p:pic>
        <p:nvPicPr>
          <p:cNvPr id="383" name="Google Shape;383;p28" descr="A picture containing text, clipart&#10;&#10;Description automatically generated"/>
          <p:cNvPicPr preferRelativeResize="0"/>
          <p:nvPr/>
        </p:nvPicPr>
        <p:blipFill rotWithShape="1">
          <a:blip r:embed="rId3">
            <a:alphaModFix/>
          </a:blip>
          <a:srcRect/>
          <a:stretch/>
        </p:blipFill>
        <p:spPr>
          <a:xfrm>
            <a:off x="317021" y="4453313"/>
            <a:ext cx="2290762" cy="423863"/>
          </a:xfrm>
          <a:prstGeom prst="rect">
            <a:avLst/>
          </a:prstGeom>
          <a:noFill/>
          <a:ln>
            <a:noFill/>
          </a:ln>
        </p:spPr>
      </p:pic>
      <p:sp>
        <p:nvSpPr>
          <p:cNvPr id="384" name="Google Shape;384;p28"/>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85" name="Google Shape;385;p28"/>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86" name="Google Shape;386;p28"/>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87" name="Google Shape;387;p28"/>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388" name="Google Shape;388;p28"/>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389" name="Google Shape;389;p28"/>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390" name="Google Shape;390;p28"/>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3"/>
        <p:cNvGrpSpPr/>
        <p:nvPr/>
      </p:nvGrpSpPr>
      <p:grpSpPr>
        <a:xfrm>
          <a:off x="0" y="0"/>
          <a:ext cx="0" cy="0"/>
          <a:chOff x="0" y="0"/>
          <a:chExt cx="0" cy="0"/>
        </a:xfrm>
      </p:grpSpPr>
      <p:sp>
        <p:nvSpPr>
          <p:cNvPr id="404" name="Google Shape;404;p30"/>
          <p:cNvSpPr txBox="1">
            <a:spLocks noGrp="1"/>
          </p:cNvSpPr>
          <p:nvPr>
            <p:ph type="title"/>
          </p:nvPr>
        </p:nvSpPr>
        <p:spPr>
          <a:xfrm>
            <a:off x="311700" y="445025"/>
            <a:ext cx="8520600" cy="572700"/>
          </a:xfrm>
          <a:prstGeom prst="rect">
            <a:avLst/>
          </a:prstGeom>
        </p:spPr>
        <p:txBody>
          <a:bodyPr spcFirstLastPara="1" wrap="square" lIns="68575" tIns="34275" rIns="68575" bIns="34275" anchor="t" anchorCtr="0">
            <a:noAutofit/>
          </a:bodyPr>
          <a:lstStyle>
            <a:lvl1pPr lvl="0" rtl="0">
              <a:spcBef>
                <a:spcPts val="0"/>
              </a:spcBef>
              <a:spcAft>
                <a:spcPts val="0"/>
              </a:spcAft>
              <a:buSzPts val="2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5" name="Google Shape;405;p30"/>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81000" rtl="0">
              <a:spcBef>
                <a:spcPts val="800"/>
              </a:spcBef>
              <a:spcAft>
                <a:spcPts val="0"/>
              </a:spcAft>
              <a:buSzPts val="2400"/>
              <a:buChar char="•"/>
              <a:defRPr/>
            </a:lvl1pPr>
            <a:lvl2pPr marL="914400" lvl="1" indent="-381000" rtl="0">
              <a:spcBef>
                <a:spcPts val="400"/>
              </a:spcBef>
              <a:spcAft>
                <a:spcPts val="0"/>
              </a:spcAft>
              <a:buSzPts val="2400"/>
              <a:buChar char="•"/>
              <a:defRPr/>
            </a:lvl2pPr>
            <a:lvl3pPr marL="1371600" lvl="2" indent="-381000" rtl="0">
              <a:spcBef>
                <a:spcPts val="400"/>
              </a:spcBef>
              <a:spcAft>
                <a:spcPts val="0"/>
              </a:spcAft>
              <a:buSzPts val="2400"/>
              <a:buChar char="•"/>
              <a:defRPr/>
            </a:lvl3pPr>
            <a:lvl4pPr marL="1828800" lvl="3" indent="-381000" rtl="0">
              <a:spcBef>
                <a:spcPts val="400"/>
              </a:spcBef>
              <a:spcAft>
                <a:spcPts val="0"/>
              </a:spcAft>
              <a:buSzPts val="2400"/>
              <a:buChar char="•"/>
              <a:defRPr/>
            </a:lvl4pPr>
            <a:lvl5pPr marL="2286000" lvl="4" indent="-381000" rtl="0">
              <a:spcBef>
                <a:spcPts val="400"/>
              </a:spcBef>
              <a:spcAft>
                <a:spcPts val="0"/>
              </a:spcAft>
              <a:buSzPts val="2400"/>
              <a:buChar char="•"/>
              <a:defRPr/>
            </a:lvl5pPr>
            <a:lvl6pPr marL="2743200" lvl="5" indent="-381000" rtl="0">
              <a:spcBef>
                <a:spcPts val="400"/>
              </a:spcBef>
              <a:spcAft>
                <a:spcPts val="0"/>
              </a:spcAft>
              <a:buSzPts val="2400"/>
              <a:buChar char="•"/>
              <a:defRPr/>
            </a:lvl6pPr>
            <a:lvl7pPr marL="3200400" lvl="6" indent="-381000" rtl="0">
              <a:spcBef>
                <a:spcPts val="400"/>
              </a:spcBef>
              <a:spcAft>
                <a:spcPts val="0"/>
              </a:spcAft>
              <a:buSzPts val="2400"/>
              <a:buChar char="•"/>
              <a:defRPr/>
            </a:lvl7pPr>
            <a:lvl8pPr marL="3657600" lvl="7" indent="-381000" rtl="0">
              <a:spcBef>
                <a:spcPts val="400"/>
              </a:spcBef>
              <a:spcAft>
                <a:spcPts val="0"/>
              </a:spcAft>
              <a:buSzPts val="2400"/>
              <a:buChar char="•"/>
              <a:defRPr/>
            </a:lvl8pPr>
            <a:lvl9pPr marL="4114800" lvl="8" indent="-381000" rtl="0">
              <a:spcBef>
                <a:spcPts val="400"/>
              </a:spcBef>
              <a:spcAft>
                <a:spcPts val="0"/>
              </a:spcAft>
              <a:buSzPts val="2400"/>
              <a:buChar char="•"/>
              <a:defRPr/>
            </a:lvl9pPr>
          </a:lstStyle>
          <a:p>
            <a:endParaRPr/>
          </a:p>
        </p:txBody>
      </p:sp>
      <p:sp>
        <p:nvSpPr>
          <p:cNvPr id="406" name="Google Shape;406;p3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407"/>
        <p:cNvGrpSpPr/>
        <p:nvPr/>
      </p:nvGrpSpPr>
      <p:grpSpPr>
        <a:xfrm>
          <a:off x="0" y="0"/>
          <a:ext cx="0" cy="0"/>
          <a:chOff x="0" y="0"/>
          <a:chExt cx="0" cy="0"/>
        </a:xfrm>
      </p:grpSpPr>
      <p:sp>
        <p:nvSpPr>
          <p:cNvPr id="408" name="Google Shape;408;p31"/>
          <p:cNvSpPr txBox="1">
            <a:spLocks noGrp="1"/>
          </p:cNvSpPr>
          <p:nvPr>
            <p:ph type="body" idx="1"/>
          </p:nvPr>
        </p:nvSpPr>
        <p:spPr>
          <a:xfrm>
            <a:off x="457200" y="4406309"/>
            <a:ext cx="8229600" cy="519600"/>
          </a:xfrm>
          <a:prstGeom prst="rect">
            <a:avLst/>
          </a:prstGeom>
          <a:noFill/>
          <a:ln>
            <a:noFill/>
          </a:ln>
        </p:spPr>
        <p:txBody>
          <a:bodyPr spcFirstLastPara="1" wrap="square" lIns="34300" tIns="34300" rIns="34300" bIns="34300" anchor="t" anchorCtr="0">
            <a:noAutofit/>
          </a:bodyPr>
          <a:lstStyle>
            <a:lvl1pPr marL="457200" marR="0" lvl="0" indent="-228600" algn="ctr" rtl="0">
              <a:lnSpc>
                <a:spcPct val="115000"/>
              </a:lnSpc>
              <a:spcBef>
                <a:spcPts val="400"/>
              </a:spcBef>
              <a:spcAft>
                <a:spcPts val="0"/>
              </a:spcAft>
              <a:buClr>
                <a:schemeClr val="dk2"/>
              </a:buClr>
              <a:buSzPts val="500"/>
              <a:buFont typeface="Arial"/>
              <a:buNone/>
              <a:defRPr sz="18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700"/>
              </a:spcBef>
              <a:spcAft>
                <a:spcPts val="170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11"/>
        <p:cNvGrpSpPr/>
        <p:nvPr/>
      </p:nvGrpSpPr>
      <p:grpSpPr>
        <a:xfrm>
          <a:off x="0" y="0"/>
          <a:ext cx="0" cy="0"/>
          <a:chOff x="0" y="0"/>
          <a:chExt cx="0" cy="0"/>
        </a:xfrm>
      </p:grpSpPr>
      <p:pic>
        <p:nvPicPr>
          <p:cNvPr id="1512" name="Google Shape;1512;p174" descr="A picture containing background pattern&#10;&#10;Description automatically generated"/>
          <p:cNvPicPr preferRelativeResize="0"/>
          <p:nvPr/>
        </p:nvPicPr>
        <p:blipFill rotWithShape="1">
          <a:blip r:embed="rId2">
            <a:alphaModFix/>
          </a:blip>
          <a:srcRect/>
          <a:stretch/>
        </p:blipFill>
        <p:spPr>
          <a:xfrm>
            <a:off x="0" y="0"/>
            <a:ext cx="9144010" cy="5143500"/>
          </a:xfrm>
          <a:prstGeom prst="rect">
            <a:avLst/>
          </a:prstGeom>
          <a:noFill/>
          <a:ln>
            <a:noFill/>
          </a:ln>
        </p:spPr>
      </p:pic>
      <p:sp>
        <p:nvSpPr>
          <p:cNvPr id="1513" name="Google Shape;1513;p17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rtl="0">
              <a:spcBef>
                <a:spcPts val="0"/>
              </a:spcBef>
              <a:spcAft>
                <a:spcPts val="0"/>
              </a:spcAft>
              <a:buSzPts val="5000"/>
              <a:buNone/>
              <a:defRPr sz="5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514" name="Google Shape;1514;p17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515" name="Google Shape;1515;p1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16" name="Google Shape;1516;p174" descr="A picture containing text, clipart&#10;&#10;Description automatically generated"/>
          <p:cNvPicPr preferRelativeResize="0"/>
          <p:nvPr/>
        </p:nvPicPr>
        <p:blipFill rotWithShape="1">
          <a:blip r:embed="rId3">
            <a:alphaModFix/>
          </a:blip>
          <a:srcRect/>
          <a:stretch/>
        </p:blipFill>
        <p:spPr>
          <a:xfrm>
            <a:off x="6268601" y="4472670"/>
            <a:ext cx="2425774" cy="44884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5">
  <p:cSld name="Title Slide 5">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4" name="Google Shape;34;p4"/>
          <p:cNvSpPr txBox="1">
            <a:spLocks noGrp="1"/>
          </p:cNvSpPr>
          <p:nvPr>
            <p:ph type="body" idx="1"/>
          </p:nvPr>
        </p:nvSpPr>
        <p:spPr>
          <a:xfrm>
            <a:off x="511338" y="2843442"/>
            <a:ext cx="3334500" cy="585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5" name="Google Shape;35;p4"/>
          <p:cNvPicPr preferRelativeResize="0"/>
          <p:nvPr/>
        </p:nvPicPr>
        <p:blipFill rotWithShape="1">
          <a:blip r:embed="rId2">
            <a:alphaModFix/>
          </a:blip>
          <a:srcRect l="36282" r="13703"/>
          <a:stretch/>
        </p:blipFill>
        <p:spPr>
          <a:xfrm>
            <a:off x="4572000" y="0"/>
            <a:ext cx="4574286" cy="5143500"/>
          </a:xfrm>
          <a:prstGeom prst="rect">
            <a:avLst/>
          </a:prstGeom>
          <a:noFill/>
          <a:ln>
            <a:noFill/>
          </a:ln>
        </p:spPr>
      </p:pic>
      <p:sp>
        <p:nvSpPr>
          <p:cNvPr id="36" name="Google Shape;36;p4"/>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37" name="Google Shape;37;p4"/>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38" name="Google Shape;38;p4"/>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39" name="Google Shape;39;p4"/>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40" name="Google Shape;40;p4"/>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41" name="Google Shape;41;p4"/>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42" name="Google Shape;42;p4"/>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17"/>
        <p:cNvGrpSpPr/>
        <p:nvPr/>
      </p:nvGrpSpPr>
      <p:grpSpPr>
        <a:xfrm>
          <a:off x="0" y="0"/>
          <a:ext cx="0" cy="0"/>
          <a:chOff x="0" y="0"/>
          <a:chExt cx="0" cy="0"/>
        </a:xfrm>
      </p:grpSpPr>
      <p:pic>
        <p:nvPicPr>
          <p:cNvPr id="1518" name="Google Shape;1518;p175" descr="A picture containing background pattern&#10;&#10;Description automatically generated"/>
          <p:cNvPicPr preferRelativeResize="0"/>
          <p:nvPr/>
        </p:nvPicPr>
        <p:blipFill rotWithShape="1">
          <a:blip r:embed="rId2">
            <a:alphaModFix/>
          </a:blip>
          <a:srcRect/>
          <a:stretch/>
        </p:blipFill>
        <p:spPr>
          <a:xfrm>
            <a:off x="0" y="0"/>
            <a:ext cx="9144010" cy="5143500"/>
          </a:xfrm>
          <a:prstGeom prst="rect">
            <a:avLst/>
          </a:prstGeom>
          <a:noFill/>
          <a:ln>
            <a:noFill/>
          </a:ln>
        </p:spPr>
      </p:pic>
      <p:sp>
        <p:nvSpPr>
          <p:cNvPr id="1519" name="Google Shape;1519;p175"/>
          <p:cNvSpPr txBox="1">
            <a:spLocks noGrp="1"/>
          </p:cNvSpPr>
          <p:nvPr>
            <p:ph type="title"/>
          </p:nvPr>
        </p:nvSpPr>
        <p:spPr>
          <a:xfrm>
            <a:off x="311700" y="20135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20" name="Google Shape;1520;p1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0F9FF"/>
                </a:solidFill>
              </a:defRPr>
            </a:lvl1pPr>
            <a:lvl2pPr lvl="1" rtl="0">
              <a:buNone/>
              <a:defRPr>
                <a:solidFill>
                  <a:srgbClr val="F0F9FF"/>
                </a:solidFill>
              </a:defRPr>
            </a:lvl2pPr>
            <a:lvl3pPr lvl="2" rtl="0">
              <a:buNone/>
              <a:defRPr>
                <a:solidFill>
                  <a:srgbClr val="F0F9FF"/>
                </a:solidFill>
              </a:defRPr>
            </a:lvl3pPr>
            <a:lvl4pPr lvl="3" rtl="0">
              <a:buNone/>
              <a:defRPr>
                <a:solidFill>
                  <a:srgbClr val="F0F9FF"/>
                </a:solidFill>
              </a:defRPr>
            </a:lvl4pPr>
            <a:lvl5pPr lvl="4" rtl="0">
              <a:buNone/>
              <a:defRPr>
                <a:solidFill>
                  <a:srgbClr val="F0F9FF"/>
                </a:solidFill>
              </a:defRPr>
            </a:lvl5pPr>
            <a:lvl6pPr lvl="5" rtl="0">
              <a:buNone/>
              <a:defRPr>
                <a:solidFill>
                  <a:srgbClr val="F0F9FF"/>
                </a:solidFill>
              </a:defRPr>
            </a:lvl6pPr>
            <a:lvl7pPr lvl="6" rtl="0">
              <a:buNone/>
              <a:defRPr>
                <a:solidFill>
                  <a:srgbClr val="F0F9FF"/>
                </a:solidFill>
              </a:defRPr>
            </a:lvl7pPr>
            <a:lvl8pPr lvl="7" rtl="0">
              <a:buNone/>
              <a:defRPr>
                <a:solidFill>
                  <a:srgbClr val="F0F9FF"/>
                </a:solidFill>
              </a:defRPr>
            </a:lvl8pPr>
            <a:lvl9pPr lvl="8" rtl="0">
              <a:buNone/>
              <a:defRPr>
                <a:solidFill>
                  <a:srgbClr val="F0F9FF"/>
                </a:solidFill>
              </a:defRPr>
            </a:lvl9pPr>
          </a:lstStyle>
          <a:p>
            <a:pPr marL="0" lvl="0" indent="0" algn="r" rtl="0">
              <a:spcBef>
                <a:spcPts val="0"/>
              </a:spcBef>
              <a:spcAft>
                <a:spcPts val="0"/>
              </a:spcAft>
              <a:buNone/>
            </a:pPr>
            <a:fld id="{00000000-1234-1234-1234-123412341234}" type="slidenum">
              <a:rPr lang="en"/>
              <a:t>‹#›</a:t>
            </a:fld>
            <a:endParaRPr/>
          </a:p>
        </p:txBody>
      </p:sp>
      <p:pic>
        <p:nvPicPr>
          <p:cNvPr id="1521" name="Google Shape;1521;p175" descr="A picture containing text, clipart&#10;&#10;Description automatically generated"/>
          <p:cNvPicPr preferRelativeResize="0"/>
          <p:nvPr/>
        </p:nvPicPr>
        <p:blipFill rotWithShape="1">
          <a:blip r:embed="rId3">
            <a:alphaModFix/>
          </a:blip>
          <a:srcRect/>
          <a:stretch/>
        </p:blipFill>
        <p:spPr>
          <a:xfrm>
            <a:off x="6268601" y="4472670"/>
            <a:ext cx="2425774" cy="44884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white">
  <p:cSld name="SECTION_HEADER_1">
    <p:bg>
      <p:bgPr>
        <a:solidFill>
          <a:schemeClr val="lt1"/>
        </a:solidFill>
        <a:effectLst/>
      </p:bgPr>
    </p:bg>
    <p:spTree>
      <p:nvGrpSpPr>
        <p:cNvPr id="1" name="Shape 1522"/>
        <p:cNvGrpSpPr/>
        <p:nvPr/>
      </p:nvGrpSpPr>
      <p:grpSpPr>
        <a:xfrm>
          <a:off x="0" y="0"/>
          <a:ext cx="0" cy="0"/>
          <a:chOff x="0" y="0"/>
          <a:chExt cx="0" cy="0"/>
        </a:xfrm>
      </p:grpSpPr>
      <p:pic>
        <p:nvPicPr>
          <p:cNvPr id="1523" name="Google Shape;1523;p176" descr="Background pattern&#10;&#10;Description automatically generated"/>
          <p:cNvPicPr preferRelativeResize="0"/>
          <p:nvPr/>
        </p:nvPicPr>
        <p:blipFill rotWithShape="1">
          <a:blip r:embed="rId2">
            <a:alphaModFix/>
          </a:blip>
          <a:srcRect/>
          <a:stretch/>
        </p:blipFill>
        <p:spPr>
          <a:xfrm>
            <a:off x="0" y="0"/>
            <a:ext cx="9144005" cy="5143500"/>
          </a:xfrm>
          <a:prstGeom prst="rect">
            <a:avLst/>
          </a:prstGeom>
          <a:noFill/>
          <a:ln>
            <a:noFill/>
          </a:ln>
        </p:spPr>
      </p:pic>
      <p:sp>
        <p:nvSpPr>
          <p:cNvPr id="1524" name="Google Shape;1524;p176"/>
          <p:cNvSpPr txBox="1">
            <a:spLocks noGrp="1"/>
          </p:cNvSpPr>
          <p:nvPr>
            <p:ph type="title"/>
          </p:nvPr>
        </p:nvSpPr>
        <p:spPr>
          <a:xfrm>
            <a:off x="311700" y="20135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161242"/>
              </a:buClr>
              <a:buSzPts val="5000"/>
              <a:buNone/>
              <a:defRPr sz="5000">
                <a:solidFill>
                  <a:srgbClr val="16124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25" name="Google Shape;1525;p1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pic>
        <p:nvPicPr>
          <p:cNvPr id="1526" name="Google Shape;1526;p176" descr="A picture containing text, sign, outdoor&#10;&#10;Description automatically generated"/>
          <p:cNvPicPr preferRelativeResize="0"/>
          <p:nvPr/>
        </p:nvPicPr>
        <p:blipFill rotWithShape="1">
          <a:blip r:embed="rId3">
            <a:alphaModFix/>
          </a:blip>
          <a:srcRect/>
          <a:stretch/>
        </p:blipFill>
        <p:spPr>
          <a:xfrm>
            <a:off x="6316050" y="4483325"/>
            <a:ext cx="2412150" cy="4499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Header and body - navy" type="tx">
  <p:cSld name="TITLE_AND_BODY">
    <p:spTree>
      <p:nvGrpSpPr>
        <p:cNvPr id="1" name="Shape 1527"/>
        <p:cNvGrpSpPr/>
        <p:nvPr/>
      </p:nvGrpSpPr>
      <p:grpSpPr>
        <a:xfrm>
          <a:off x="0" y="0"/>
          <a:ext cx="0" cy="0"/>
          <a:chOff x="0" y="0"/>
          <a:chExt cx="0" cy="0"/>
        </a:xfrm>
      </p:grpSpPr>
      <p:sp>
        <p:nvSpPr>
          <p:cNvPr id="1528" name="Google Shape;1528;p177"/>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77"/>
          <p:cNvSpPr txBox="1">
            <a:spLocks noGrp="1"/>
          </p:cNvSpPr>
          <p:nvPr>
            <p:ph type="title"/>
          </p:nvPr>
        </p:nvSpPr>
        <p:spPr>
          <a:xfrm>
            <a:off x="311700" y="30850"/>
            <a:ext cx="7763400" cy="65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0" name="Google Shape;1530;p177"/>
          <p:cNvSpPr txBox="1">
            <a:spLocks noGrp="1"/>
          </p:cNvSpPr>
          <p:nvPr>
            <p:ph type="body" idx="1"/>
          </p:nvPr>
        </p:nvSpPr>
        <p:spPr>
          <a:xfrm>
            <a:off x="311700" y="826725"/>
            <a:ext cx="85206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31" name="Google Shape;1531;p1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32" name="Google Shape;1532;p177"/>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33" name="Google Shape;1533;p177"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Header and body white">
  <p:cSld name="TITLE_AND_BODY_1">
    <p:bg>
      <p:bgPr>
        <a:solidFill>
          <a:srgbClr val="FFFFFF"/>
        </a:solidFill>
        <a:effectLst/>
      </p:bgPr>
    </p:bg>
    <p:spTree>
      <p:nvGrpSpPr>
        <p:cNvPr id="1" name="Shape 1534"/>
        <p:cNvGrpSpPr/>
        <p:nvPr/>
      </p:nvGrpSpPr>
      <p:grpSpPr>
        <a:xfrm>
          <a:off x="0" y="0"/>
          <a:ext cx="0" cy="0"/>
          <a:chOff x="0" y="0"/>
          <a:chExt cx="0" cy="0"/>
        </a:xfrm>
      </p:grpSpPr>
      <p:sp>
        <p:nvSpPr>
          <p:cNvPr id="1535" name="Google Shape;1535;p178"/>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78"/>
          <p:cNvSpPr txBox="1">
            <a:spLocks noGrp="1"/>
          </p:cNvSpPr>
          <p:nvPr>
            <p:ph type="title"/>
          </p:nvPr>
        </p:nvSpPr>
        <p:spPr>
          <a:xfrm>
            <a:off x="311700" y="30850"/>
            <a:ext cx="7763400" cy="654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37" name="Google Shape;1537;p178"/>
          <p:cNvSpPr txBox="1">
            <a:spLocks noGrp="1"/>
          </p:cNvSpPr>
          <p:nvPr>
            <p:ph type="body" idx="1"/>
          </p:nvPr>
        </p:nvSpPr>
        <p:spPr>
          <a:xfrm>
            <a:off x="311700" y="826725"/>
            <a:ext cx="85206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38" name="Google Shape;1538;p1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pic>
        <p:nvPicPr>
          <p:cNvPr id="1539" name="Google Shape;1539;p178"/>
          <p:cNvPicPr preferRelativeResize="0"/>
          <p:nvPr/>
        </p:nvPicPr>
        <p:blipFill rotWithShape="1">
          <a:blip r:embed="rId2">
            <a:alphaModFix/>
          </a:blip>
          <a:srcRect l="43510" t="6991" r="-43509" b="41599"/>
          <a:stretch/>
        </p:blipFill>
        <p:spPr>
          <a:xfrm>
            <a:off x="-49275" y="3547250"/>
            <a:ext cx="3051999" cy="1596250"/>
          </a:xfrm>
          <a:prstGeom prst="rect">
            <a:avLst/>
          </a:prstGeom>
          <a:noFill/>
          <a:ln>
            <a:noFill/>
          </a:ln>
        </p:spPr>
      </p:pic>
      <p:pic>
        <p:nvPicPr>
          <p:cNvPr id="1540" name="Google Shape;1540;p178"/>
          <p:cNvPicPr preferRelativeResize="0"/>
          <p:nvPr/>
        </p:nvPicPr>
        <p:blipFill rotWithShape="1">
          <a:blip r:embed="rId3">
            <a:alphaModFix/>
          </a:blip>
          <a:srcRect l="10" t="48502" r="47280" b="-4691"/>
          <a:stretch/>
        </p:blipFill>
        <p:spPr>
          <a:xfrm>
            <a:off x="8539375" y="0"/>
            <a:ext cx="604501" cy="654901"/>
          </a:xfrm>
          <a:prstGeom prst="rect">
            <a:avLst/>
          </a:prstGeom>
          <a:noFill/>
          <a:ln>
            <a:noFill/>
          </a:ln>
        </p:spPr>
      </p:pic>
      <p:pic>
        <p:nvPicPr>
          <p:cNvPr id="1541" name="Google Shape;1541;p178" descr="A picture containing text, clipart&#10;&#10;Description automatically generated"/>
          <p:cNvPicPr preferRelativeResize="0"/>
          <p:nvPr/>
        </p:nvPicPr>
        <p:blipFill rotWithShape="1">
          <a:blip r:embed="rId4">
            <a:alphaModFix/>
          </a:blip>
          <a:srcRect/>
          <a:stretch/>
        </p:blipFill>
        <p:spPr>
          <a:xfrm>
            <a:off x="7665975" y="206500"/>
            <a:ext cx="1355174" cy="2507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Header and two columns - Navy" type="twoColTx">
  <p:cSld name="TITLE_AND_TWO_COLUMNS">
    <p:spTree>
      <p:nvGrpSpPr>
        <p:cNvPr id="1" name="Shape 1542"/>
        <p:cNvGrpSpPr/>
        <p:nvPr/>
      </p:nvGrpSpPr>
      <p:grpSpPr>
        <a:xfrm>
          <a:off x="0" y="0"/>
          <a:ext cx="0" cy="0"/>
          <a:chOff x="0" y="0"/>
          <a:chExt cx="0" cy="0"/>
        </a:xfrm>
      </p:grpSpPr>
      <p:sp>
        <p:nvSpPr>
          <p:cNvPr id="1543" name="Google Shape;1543;p179"/>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9"/>
          <p:cNvSpPr txBox="1">
            <a:spLocks noGrp="1"/>
          </p:cNvSpPr>
          <p:nvPr>
            <p:ph type="title"/>
          </p:nvPr>
        </p:nvSpPr>
        <p:spPr>
          <a:xfrm>
            <a:off x="311700" y="18000"/>
            <a:ext cx="7833300" cy="65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5" name="Google Shape;1545;p179"/>
          <p:cNvSpPr txBox="1">
            <a:spLocks noGrp="1"/>
          </p:cNvSpPr>
          <p:nvPr>
            <p:ph type="body" idx="1"/>
          </p:nvPr>
        </p:nvSpPr>
        <p:spPr>
          <a:xfrm>
            <a:off x="480475"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46" name="Google Shape;1546;p179"/>
          <p:cNvSpPr txBox="1">
            <a:spLocks noGrp="1"/>
          </p:cNvSpPr>
          <p:nvPr>
            <p:ph type="body" idx="2"/>
          </p:nvPr>
        </p:nvSpPr>
        <p:spPr>
          <a:xfrm>
            <a:off x="4663600"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47" name="Google Shape;1547;p1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48" name="Google Shape;1548;p179"/>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49" name="Google Shape;1549;p179"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Header and two columns - white">
  <p:cSld name="TITLE_AND_TWO_COLUMNS_1">
    <p:bg>
      <p:bgPr>
        <a:solidFill>
          <a:schemeClr val="lt1"/>
        </a:solidFill>
        <a:effectLst/>
      </p:bgPr>
    </p:bg>
    <p:spTree>
      <p:nvGrpSpPr>
        <p:cNvPr id="1" name="Shape 1550"/>
        <p:cNvGrpSpPr/>
        <p:nvPr/>
      </p:nvGrpSpPr>
      <p:grpSpPr>
        <a:xfrm>
          <a:off x="0" y="0"/>
          <a:ext cx="0" cy="0"/>
          <a:chOff x="0" y="0"/>
          <a:chExt cx="0" cy="0"/>
        </a:xfrm>
      </p:grpSpPr>
      <p:sp>
        <p:nvSpPr>
          <p:cNvPr id="1551" name="Google Shape;1551;p180"/>
          <p:cNvSpPr txBox="1">
            <a:spLocks noGrp="1"/>
          </p:cNvSpPr>
          <p:nvPr>
            <p:ph type="body" idx="1"/>
          </p:nvPr>
        </p:nvSpPr>
        <p:spPr>
          <a:xfrm>
            <a:off x="311700"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52" name="Google Shape;1552;p180"/>
          <p:cNvSpPr txBox="1">
            <a:spLocks noGrp="1"/>
          </p:cNvSpPr>
          <p:nvPr>
            <p:ph type="body" idx="2"/>
          </p:nvPr>
        </p:nvSpPr>
        <p:spPr>
          <a:xfrm>
            <a:off x="4832400" y="1000075"/>
            <a:ext cx="39999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53" name="Google Shape;1553;p1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006DB0"/>
                </a:solidFill>
              </a:defRPr>
            </a:lvl1pPr>
            <a:lvl2pPr lvl="1" rtl="0">
              <a:buNone/>
              <a:defRPr>
                <a:solidFill>
                  <a:srgbClr val="006DB0"/>
                </a:solidFill>
              </a:defRPr>
            </a:lvl2pPr>
            <a:lvl3pPr lvl="2" rtl="0">
              <a:buNone/>
              <a:defRPr>
                <a:solidFill>
                  <a:srgbClr val="006DB0"/>
                </a:solidFill>
              </a:defRPr>
            </a:lvl3pPr>
            <a:lvl4pPr lvl="3" rtl="0">
              <a:buNone/>
              <a:defRPr>
                <a:solidFill>
                  <a:srgbClr val="006DB0"/>
                </a:solidFill>
              </a:defRPr>
            </a:lvl4pPr>
            <a:lvl5pPr lvl="4" rtl="0">
              <a:buNone/>
              <a:defRPr>
                <a:solidFill>
                  <a:srgbClr val="006DB0"/>
                </a:solidFill>
              </a:defRPr>
            </a:lvl5pPr>
            <a:lvl6pPr lvl="5" rtl="0">
              <a:buNone/>
              <a:defRPr>
                <a:solidFill>
                  <a:srgbClr val="006DB0"/>
                </a:solidFill>
              </a:defRPr>
            </a:lvl6pPr>
            <a:lvl7pPr lvl="6" rtl="0">
              <a:buNone/>
              <a:defRPr>
                <a:solidFill>
                  <a:srgbClr val="006DB0"/>
                </a:solidFill>
              </a:defRPr>
            </a:lvl7pPr>
            <a:lvl8pPr lvl="7" rtl="0">
              <a:buNone/>
              <a:defRPr>
                <a:solidFill>
                  <a:srgbClr val="006DB0"/>
                </a:solidFill>
              </a:defRPr>
            </a:lvl8pPr>
            <a:lvl9pPr lvl="8" rtl="0">
              <a:buNone/>
              <a:defRPr>
                <a:solidFill>
                  <a:srgbClr val="006DB0"/>
                </a:solidFill>
              </a:defRPr>
            </a:lvl9pPr>
          </a:lstStyle>
          <a:p>
            <a:pPr marL="0" lvl="0" indent="0" algn="r" rtl="0">
              <a:spcBef>
                <a:spcPts val="0"/>
              </a:spcBef>
              <a:spcAft>
                <a:spcPts val="0"/>
              </a:spcAft>
              <a:buNone/>
            </a:pPr>
            <a:fld id="{00000000-1234-1234-1234-123412341234}" type="slidenum">
              <a:rPr lang="en"/>
              <a:t>‹#›</a:t>
            </a:fld>
            <a:endParaRPr/>
          </a:p>
        </p:txBody>
      </p:sp>
      <p:sp>
        <p:nvSpPr>
          <p:cNvPr id="1554" name="Google Shape;1554;p180"/>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80"/>
          <p:cNvSpPr txBox="1">
            <a:spLocks noGrp="1"/>
          </p:cNvSpPr>
          <p:nvPr>
            <p:ph type="title"/>
          </p:nvPr>
        </p:nvSpPr>
        <p:spPr>
          <a:xfrm>
            <a:off x="311700" y="30850"/>
            <a:ext cx="7864200" cy="654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56" name="Google Shape;1556;p180"/>
          <p:cNvPicPr preferRelativeResize="0"/>
          <p:nvPr/>
        </p:nvPicPr>
        <p:blipFill rotWithShape="1">
          <a:blip r:embed="rId2">
            <a:alphaModFix/>
          </a:blip>
          <a:srcRect l="43510" t="6991" r="-43509" b="41599"/>
          <a:stretch/>
        </p:blipFill>
        <p:spPr>
          <a:xfrm>
            <a:off x="-49275" y="3547250"/>
            <a:ext cx="3051999" cy="1596250"/>
          </a:xfrm>
          <a:prstGeom prst="rect">
            <a:avLst/>
          </a:prstGeom>
          <a:noFill/>
          <a:ln>
            <a:noFill/>
          </a:ln>
        </p:spPr>
      </p:pic>
      <p:pic>
        <p:nvPicPr>
          <p:cNvPr id="1557" name="Google Shape;1557;p180"/>
          <p:cNvPicPr preferRelativeResize="0"/>
          <p:nvPr/>
        </p:nvPicPr>
        <p:blipFill rotWithShape="1">
          <a:blip r:embed="rId3">
            <a:alphaModFix/>
          </a:blip>
          <a:srcRect l="10" t="48502" r="47280" b="-4691"/>
          <a:stretch/>
        </p:blipFill>
        <p:spPr>
          <a:xfrm>
            <a:off x="8539375" y="0"/>
            <a:ext cx="604501" cy="654901"/>
          </a:xfrm>
          <a:prstGeom prst="rect">
            <a:avLst/>
          </a:prstGeom>
          <a:noFill/>
          <a:ln>
            <a:noFill/>
          </a:ln>
        </p:spPr>
      </p:pic>
      <p:pic>
        <p:nvPicPr>
          <p:cNvPr id="1558" name="Google Shape;1558;p180" descr="A picture containing text, clipart&#10;&#10;Description automatically generated"/>
          <p:cNvPicPr preferRelativeResize="0"/>
          <p:nvPr/>
        </p:nvPicPr>
        <p:blipFill rotWithShape="1">
          <a:blip r:embed="rId4">
            <a:alphaModFix/>
          </a:blip>
          <a:srcRect/>
          <a:stretch/>
        </p:blipFill>
        <p:spPr>
          <a:xfrm>
            <a:off x="7665975" y="206500"/>
            <a:ext cx="1355174" cy="2507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eader only - navy" type="titleOnly">
  <p:cSld name="TITLE_ONLY">
    <p:spTree>
      <p:nvGrpSpPr>
        <p:cNvPr id="1" name="Shape 1559"/>
        <p:cNvGrpSpPr/>
        <p:nvPr/>
      </p:nvGrpSpPr>
      <p:grpSpPr>
        <a:xfrm>
          <a:off x="0" y="0"/>
          <a:ext cx="0" cy="0"/>
          <a:chOff x="0" y="0"/>
          <a:chExt cx="0" cy="0"/>
        </a:xfrm>
      </p:grpSpPr>
      <p:sp>
        <p:nvSpPr>
          <p:cNvPr id="1560" name="Google Shape;1560;p181"/>
          <p:cNvSpPr txBox="1">
            <a:spLocks noGrp="1"/>
          </p:cNvSpPr>
          <p:nvPr>
            <p:ph type="title"/>
          </p:nvPr>
        </p:nvSpPr>
        <p:spPr>
          <a:xfrm>
            <a:off x="311700" y="-1367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61" name="Google Shape;1561;p1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62" name="Google Shape;1562;p181"/>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81"/>
          <p:cNvSpPr txBox="1">
            <a:spLocks noGrp="1"/>
          </p:cNvSpPr>
          <p:nvPr>
            <p:ph type="title" idx="2"/>
          </p:nvPr>
        </p:nvSpPr>
        <p:spPr>
          <a:xfrm>
            <a:off x="311700" y="18000"/>
            <a:ext cx="7833300" cy="701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64" name="Google Shape;1564;p181"/>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65" name="Google Shape;1565;p181"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Header only - white">
  <p:cSld name="TITLE_ONLY_1">
    <p:bg>
      <p:bgPr>
        <a:solidFill>
          <a:schemeClr val="lt1"/>
        </a:solidFill>
        <a:effectLst/>
      </p:bgPr>
    </p:bg>
    <p:spTree>
      <p:nvGrpSpPr>
        <p:cNvPr id="1" name="Shape 1566"/>
        <p:cNvGrpSpPr/>
        <p:nvPr/>
      </p:nvGrpSpPr>
      <p:grpSpPr>
        <a:xfrm>
          <a:off x="0" y="0"/>
          <a:ext cx="0" cy="0"/>
          <a:chOff x="0" y="0"/>
          <a:chExt cx="0" cy="0"/>
        </a:xfrm>
      </p:grpSpPr>
      <p:sp>
        <p:nvSpPr>
          <p:cNvPr id="1567" name="Google Shape;1567;p1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568" name="Google Shape;1568;p182"/>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82"/>
          <p:cNvSpPr txBox="1">
            <a:spLocks noGrp="1"/>
          </p:cNvSpPr>
          <p:nvPr>
            <p:ph type="title"/>
          </p:nvPr>
        </p:nvSpPr>
        <p:spPr>
          <a:xfrm>
            <a:off x="311700" y="18000"/>
            <a:ext cx="7864200" cy="654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70" name="Google Shape;1570;p182"/>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71" name="Google Shape;1571;p182" descr="A picture containing text, clipart&#10;&#10;Description automatically generated"/>
          <p:cNvPicPr preferRelativeResize="0"/>
          <p:nvPr/>
        </p:nvPicPr>
        <p:blipFill rotWithShape="1">
          <a:blip r:embed="rId3">
            <a:alphaModFix/>
          </a:blip>
          <a:srcRect/>
          <a:stretch/>
        </p:blipFill>
        <p:spPr>
          <a:xfrm>
            <a:off x="7665975" y="206500"/>
            <a:ext cx="1355174" cy="250750"/>
          </a:xfrm>
          <a:prstGeom prst="rect">
            <a:avLst/>
          </a:prstGeom>
          <a:noFill/>
          <a:ln>
            <a:noFill/>
          </a:ln>
        </p:spPr>
      </p:pic>
      <p:pic>
        <p:nvPicPr>
          <p:cNvPr id="1572" name="Google Shape;1572;p182"/>
          <p:cNvPicPr preferRelativeResize="0"/>
          <p:nvPr/>
        </p:nvPicPr>
        <p:blipFill rotWithShape="1">
          <a:blip r:embed="rId4">
            <a:alphaModFix/>
          </a:blip>
          <a:srcRect l="43510" t="6991" r="-43509" b="41599"/>
          <a:stretch/>
        </p:blipFill>
        <p:spPr>
          <a:xfrm>
            <a:off x="-49275" y="3547250"/>
            <a:ext cx="3051999" cy="15962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idebar">
  <p:cSld name="TITLE_ONLY_1_2">
    <p:bg>
      <p:bgPr>
        <a:solidFill>
          <a:schemeClr val="lt1"/>
        </a:solidFill>
        <a:effectLst/>
      </p:bgPr>
    </p:bg>
    <p:spTree>
      <p:nvGrpSpPr>
        <p:cNvPr id="1" name="Shape 1573"/>
        <p:cNvGrpSpPr/>
        <p:nvPr/>
      </p:nvGrpSpPr>
      <p:grpSpPr>
        <a:xfrm>
          <a:off x="0" y="0"/>
          <a:ext cx="0" cy="0"/>
          <a:chOff x="0" y="0"/>
          <a:chExt cx="0" cy="0"/>
        </a:xfrm>
      </p:grpSpPr>
      <p:sp>
        <p:nvSpPr>
          <p:cNvPr id="1574" name="Google Shape;1574;p1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575" name="Google Shape;1575;p183"/>
          <p:cNvSpPr txBox="1">
            <a:spLocks noGrp="1"/>
          </p:cNvSpPr>
          <p:nvPr>
            <p:ph type="title"/>
          </p:nvPr>
        </p:nvSpPr>
        <p:spPr>
          <a:xfrm>
            <a:off x="654900" y="0"/>
            <a:ext cx="84144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576" name="Google Shape;1576;p183"/>
          <p:cNvPicPr preferRelativeResize="0"/>
          <p:nvPr/>
        </p:nvPicPr>
        <p:blipFill>
          <a:blip r:embed="rId2">
            <a:alphaModFix/>
          </a:blip>
          <a:stretch>
            <a:fillRect/>
          </a:stretch>
        </p:blipFill>
        <p:spPr>
          <a:xfrm>
            <a:off x="8175795" y="87525"/>
            <a:ext cx="845353" cy="516022"/>
          </a:xfrm>
          <a:prstGeom prst="rect">
            <a:avLst/>
          </a:prstGeom>
          <a:noFill/>
          <a:ln>
            <a:noFill/>
          </a:ln>
        </p:spPr>
      </p:pic>
      <p:pic>
        <p:nvPicPr>
          <p:cNvPr id="1577" name="Google Shape;1577;p183"/>
          <p:cNvPicPr preferRelativeResize="0"/>
          <p:nvPr/>
        </p:nvPicPr>
        <p:blipFill rotWithShape="1">
          <a:blip r:embed="rId3">
            <a:alphaModFix/>
          </a:blip>
          <a:srcRect/>
          <a:stretch/>
        </p:blipFill>
        <p:spPr>
          <a:xfrm>
            <a:off x="-52800" y="4691027"/>
            <a:ext cx="644249" cy="365797"/>
          </a:xfrm>
          <a:prstGeom prst="rect">
            <a:avLst/>
          </a:prstGeom>
          <a:noFill/>
          <a:ln>
            <a:noFill/>
          </a:ln>
        </p:spPr>
      </p:pic>
      <p:sp>
        <p:nvSpPr>
          <p:cNvPr id="1578" name="Google Shape;1578;p183"/>
          <p:cNvSpPr txBox="1">
            <a:spLocks noGrp="1"/>
          </p:cNvSpPr>
          <p:nvPr>
            <p:ph type="body" idx="1"/>
          </p:nvPr>
        </p:nvSpPr>
        <p:spPr>
          <a:xfrm>
            <a:off x="718200" y="735025"/>
            <a:ext cx="7847400" cy="38673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579" name="Google Shape;1579;p183"/>
          <p:cNvSpPr/>
          <p:nvPr/>
        </p:nvSpPr>
        <p:spPr>
          <a:xfrm rot="-5400000">
            <a:off x="-2244300" y="2244300"/>
            <a:ext cx="51435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0" name="Google Shape;1580;p183"/>
          <p:cNvPicPr preferRelativeResize="0"/>
          <p:nvPr/>
        </p:nvPicPr>
        <p:blipFill rotWithShape="1">
          <a:blip r:embed="rId4">
            <a:alphaModFix/>
          </a:blip>
          <a:srcRect l="10" t="48502" r="47280" b="-4691"/>
          <a:stretch/>
        </p:blipFill>
        <p:spPr>
          <a:xfrm>
            <a:off x="8539375" y="0"/>
            <a:ext cx="604501" cy="654901"/>
          </a:xfrm>
          <a:prstGeom prst="rect">
            <a:avLst/>
          </a:prstGeom>
          <a:noFill/>
          <a:ln>
            <a:noFill/>
          </a:ln>
        </p:spPr>
      </p:pic>
      <p:pic>
        <p:nvPicPr>
          <p:cNvPr id="1581" name="Google Shape;1581;p183" descr="A picture containing text, sign, outdoor&#10;&#10;Description automatically generated"/>
          <p:cNvPicPr preferRelativeResize="0"/>
          <p:nvPr/>
        </p:nvPicPr>
        <p:blipFill rotWithShape="1">
          <a:blip r:embed="rId5">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slide white">
  <p:cSld name="TITLE_ONLY_1_1">
    <p:bg>
      <p:bgPr>
        <a:solidFill>
          <a:schemeClr val="lt1"/>
        </a:solidFill>
        <a:effectLst/>
      </p:bgPr>
    </p:bg>
    <p:spTree>
      <p:nvGrpSpPr>
        <p:cNvPr id="1" name="Shape 1582"/>
        <p:cNvGrpSpPr/>
        <p:nvPr/>
      </p:nvGrpSpPr>
      <p:grpSpPr>
        <a:xfrm>
          <a:off x="0" y="0"/>
          <a:ext cx="0" cy="0"/>
          <a:chOff x="0" y="0"/>
          <a:chExt cx="0" cy="0"/>
        </a:xfrm>
      </p:grpSpPr>
      <p:sp>
        <p:nvSpPr>
          <p:cNvPr id="1583" name="Google Shape;1583;p1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6">
  <p:cSld name="Title Slide 6">
    <p:spTree>
      <p:nvGrpSpPr>
        <p:cNvPr id="1" name="Shape 43"/>
        <p:cNvGrpSpPr/>
        <p:nvPr/>
      </p:nvGrpSpPr>
      <p:grpSpPr>
        <a:xfrm>
          <a:off x="0" y="0"/>
          <a:ext cx="0" cy="0"/>
          <a:chOff x="0" y="0"/>
          <a:chExt cx="0" cy="0"/>
        </a:xfrm>
      </p:grpSpPr>
      <p:sp>
        <p:nvSpPr>
          <p:cNvPr id="44" name="Google Shape;44;p5"/>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5"/>
          <p:cNvSpPr txBox="1">
            <a:spLocks noGrp="1"/>
          </p:cNvSpPr>
          <p:nvPr>
            <p:ph type="body" idx="1"/>
          </p:nvPr>
        </p:nvSpPr>
        <p:spPr>
          <a:xfrm>
            <a:off x="511338" y="2843442"/>
            <a:ext cx="3334500" cy="5856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6" name="Google Shape;46;p5"/>
          <p:cNvPicPr preferRelativeResize="0"/>
          <p:nvPr/>
        </p:nvPicPr>
        <p:blipFill rotWithShape="1">
          <a:blip r:embed="rId2">
            <a:alphaModFix/>
          </a:blip>
          <a:srcRect l="36281" r="13706"/>
          <a:stretch/>
        </p:blipFill>
        <p:spPr>
          <a:xfrm>
            <a:off x="4572000" y="0"/>
            <a:ext cx="4574286" cy="5143500"/>
          </a:xfrm>
          <a:prstGeom prst="rect">
            <a:avLst/>
          </a:prstGeom>
          <a:noFill/>
          <a:ln>
            <a:noFill/>
          </a:ln>
        </p:spPr>
      </p:pic>
      <p:sp>
        <p:nvSpPr>
          <p:cNvPr id="47" name="Google Shape;47;p5"/>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48" name="Google Shape;48;p5"/>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49" name="Google Shape;49;p5"/>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50" name="Google Shape;50;p5"/>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51" name="Google Shape;51;p5"/>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52" name="Google Shape;52;p5"/>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53" name="Google Shape;53;p5"/>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slide navy">
  <p:cSld name="TITLE_ONLY_1_1_1">
    <p:bg>
      <p:bgPr>
        <a:solidFill>
          <a:schemeClr val="dk1"/>
        </a:solidFill>
        <a:effectLst/>
      </p:bgPr>
    </p:bg>
    <p:spTree>
      <p:nvGrpSpPr>
        <p:cNvPr id="1" name="Shape 1584"/>
        <p:cNvGrpSpPr/>
        <p:nvPr/>
      </p:nvGrpSpPr>
      <p:grpSpPr>
        <a:xfrm>
          <a:off x="0" y="0"/>
          <a:ext cx="0" cy="0"/>
          <a:chOff x="0" y="0"/>
          <a:chExt cx="0" cy="0"/>
        </a:xfrm>
      </p:grpSpPr>
      <p:sp>
        <p:nvSpPr>
          <p:cNvPr id="1585" name="Google Shape;1585;p1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image blue">
  <p:cSld name="ONE_COLUMN_TEXT">
    <p:spTree>
      <p:nvGrpSpPr>
        <p:cNvPr id="1" name="Shape 1586"/>
        <p:cNvGrpSpPr/>
        <p:nvPr/>
      </p:nvGrpSpPr>
      <p:grpSpPr>
        <a:xfrm>
          <a:off x="0" y="0"/>
          <a:ext cx="0" cy="0"/>
          <a:chOff x="0" y="0"/>
          <a:chExt cx="0" cy="0"/>
        </a:xfrm>
      </p:grpSpPr>
      <p:sp>
        <p:nvSpPr>
          <p:cNvPr id="1587" name="Google Shape;1587;p186"/>
          <p:cNvSpPr txBox="1">
            <a:spLocks noGrp="1"/>
          </p:cNvSpPr>
          <p:nvPr>
            <p:ph type="body" idx="1"/>
          </p:nvPr>
        </p:nvSpPr>
        <p:spPr>
          <a:xfrm>
            <a:off x="311700" y="918850"/>
            <a:ext cx="3907800" cy="3696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588" name="Google Shape;1588;p1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89" name="Google Shape;1589;p186"/>
          <p:cNvSpPr/>
          <p:nvPr/>
        </p:nvSpPr>
        <p:spPr>
          <a:xfrm>
            <a:off x="-125" y="0"/>
            <a:ext cx="9144000" cy="65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86"/>
          <p:cNvSpPr txBox="1">
            <a:spLocks noGrp="1"/>
          </p:cNvSpPr>
          <p:nvPr>
            <p:ph type="title"/>
          </p:nvPr>
        </p:nvSpPr>
        <p:spPr>
          <a:xfrm>
            <a:off x="311700" y="18000"/>
            <a:ext cx="7758300" cy="6549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1" name="Google Shape;1591;p186"/>
          <p:cNvSpPr>
            <a:spLocks noGrp="1"/>
          </p:cNvSpPr>
          <p:nvPr>
            <p:ph type="pic" idx="2"/>
          </p:nvPr>
        </p:nvSpPr>
        <p:spPr>
          <a:xfrm>
            <a:off x="4759050" y="832900"/>
            <a:ext cx="4089300" cy="3868500"/>
          </a:xfrm>
          <a:prstGeom prst="rect">
            <a:avLst/>
          </a:prstGeom>
          <a:noFill/>
          <a:ln>
            <a:noFill/>
          </a:ln>
        </p:spPr>
      </p:sp>
      <p:pic>
        <p:nvPicPr>
          <p:cNvPr id="1592" name="Google Shape;1592;p186"/>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593" name="Google Shape;1593;p186" descr="A picture containing text, sign, outdoor&#10;&#10;Description automatically generated"/>
          <p:cNvPicPr preferRelativeResize="0"/>
          <p:nvPr/>
        </p:nvPicPr>
        <p:blipFill rotWithShape="1">
          <a:blip r:embed="rId3">
            <a:alphaModFix/>
          </a:blip>
          <a:srcRect/>
          <a:stretch/>
        </p:blipFill>
        <p:spPr>
          <a:xfrm>
            <a:off x="7591729" y="194150"/>
            <a:ext cx="1429421" cy="26662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ird slide white">
  <p:cSld name="ONE_COLUMN_TEXT_2_2">
    <p:spTree>
      <p:nvGrpSpPr>
        <p:cNvPr id="1" name="Shape 1594"/>
        <p:cNvGrpSpPr/>
        <p:nvPr/>
      </p:nvGrpSpPr>
      <p:grpSpPr>
        <a:xfrm>
          <a:off x="0" y="0"/>
          <a:ext cx="0" cy="0"/>
          <a:chOff x="0" y="0"/>
          <a:chExt cx="0" cy="0"/>
        </a:xfrm>
      </p:grpSpPr>
      <p:sp>
        <p:nvSpPr>
          <p:cNvPr id="1595" name="Google Shape;1595;p187"/>
          <p:cNvSpPr/>
          <p:nvPr/>
        </p:nvSpPr>
        <p:spPr>
          <a:xfrm>
            <a:off x="-14700" y="0"/>
            <a:ext cx="30882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597" name="Google Shape;1597;p187"/>
          <p:cNvSpPr txBox="1">
            <a:spLocks noGrp="1"/>
          </p:cNvSpPr>
          <p:nvPr>
            <p:ph type="title"/>
          </p:nvPr>
        </p:nvSpPr>
        <p:spPr>
          <a:xfrm>
            <a:off x="337975" y="1854325"/>
            <a:ext cx="2344800" cy="71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000"/>
              <a:buNone/>
              <a:defRPr sz="4000">
                <a:solidFill>
                  <a:schemeClr val="dk1"/>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1598" name="Google Shape;1598;p187"/>
          <p:cNvSpPr txBox="1">
            <a:spLocks noGrp="1"/>
          </p:cNvSpPr>
          <p:nvPr>
            <p:ph type="body" idx="1"/>
          </p:nvPr>
        </p:nvSpPr>
        <p:spPr>
          <a:xfrm>
            <a:off x="3464200" y="558375"/>
            <a:ext cx="5356200" cy="38670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pic>
        <p:nvPicPr>
          <p:cNvPr id="1599" name="Google Shape;1599;p187" descr="A picture containing text, sign, outdoor&#10;&#10;Description automatically generated"/>
          <p:cNvPicPr preferRelativeResize="0"/>
          <p:nvPr/>
        </p:nvPicPr>
        <p:blipFill rotWithShape="1">
          <a:blip r:embed="rId2">
            <a:alphaModFix/>
          </a:blip>
          <a:srcRect/>
          <a:stretch/>
        </p:blipFill>
        <p:spPr>
          <a:xfrm>
            <a:off x="814692" y="4790200"/>
            <a:ext cx="1429421" cy="26662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ird side blue">
  <p:cSld name="ONE_COLUMN_TEXT_2_1">
    <p:spTree>
      <p:nvGrpSpPr>
        <p:cNvPr id="1" name="Shape 1600"/>
        <p:cNvGrpSpPr/>
        <p:nvPr/>
      </p:nvGrpSpPr>
      <p:grpSpPr>
        <a:xfrm>
          <a:off x="0" y="0"/>
          <a:ext cx="0" cy="0"/>
          <a:chOff x="0" y="0"/>
          <a:chExt cx="0" cy="0"/>
        </a:xfrm>
      </p:grpSpPr>
      <p:sp>
        <p:nvSpPr>
          <p:cNvPr id="1601" name="Google Shape;1601;p188"/>
          <p:cNvSpPr/>
          <p:nvPr/>
        </p:nvSpPr>
        <p:spPr>
          <a:xfrm>
            <a:off x="3084000" y="0"/>
            <a:ext cx="6060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03" name="Google Shape;1603;p188"/>
          <p:cNvSpPr txBox="1">
            <a:spLocks noGrp="1"/>
          </p:cNvSpPr>
          <p:nvPr>
            <p:ph type="title"/>
          </p:nvPr>
        </p:nvSpPr>
        <p:spPr>
          <a:xfrm>
            <a:off x="337975" y="1854325"/>
            <a:ext cx="2344800" cy="71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4" name="Google Shape;1604;p188"/>
          <p:cNvSpPr txBox="1">
            <a:spLocks noGrp="1"/>
          </p:cNvSpPr>
          <p:nvPr>
            <p:ph type="body" idx="1"/>
          </p:nvPr>
        </p:nvSpPr>
        <p:spPr>
          <a:xfrm>
            <a:off x="3464200" y="558375"/>
            <a:ext cx="5356200" cy="38670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pic>
        <p:nvPicPr>
          <p:cNvPr id="1605" name="Google Shape;1605;p188" descr="A picture containing text, clipart&#10;&#10;Description automatically generated"/>
          <p:cNvPicPr preferRelativeResize="0"/>
          <p:nvPr/>
        </p:nvPicPr>
        <p:blipFill rotWithShape="1">
          <a:blip r:embed="rId2">
            <a:alphaModFix/>
          </a:blip>
          <a:srcRect/>
          <a:stretch/>
        </p:blipFill>
        <p:spPr>
          <a:xfrm>
            <a:off x="832788" y="4806075"/>
            <a:ext cx="1355174" cy="25075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image white">
  <p:cSld name="ONE_COLUMN_TEXT_1">
    <p:bg>
      <p:bgPr>
        <a:solidFill>
          <a:schemeClr val="lt1"/>
        </a:solidFill>
        <a:effectLst/>
      </p:bgPr>
    </p:bg>
    <p:spTree>
      <p:nvGrpSpPr>
        <p:cNvPr id="1" name="Shape 1606"/>
        <p:cNvGrpSpPr/>
        <p:nvPr/>
      </p:nvGrpSpPr>
      <p:grpSpPr>
        <a:xfrm>
          <a:off x="0" y="0"/>
          <a:ext cx="0" cy="0"/>
          <a:chOff x="0" y="0"/>
          <a:chExt cx="0" cy="0"/>
        </a:xfrm>
      </p:grpSpPr>
      <p:sp>
        <p:nvSpPr>
          <p:cNvPr id="1607" name="Google Shape;1607;p189"/>
          <p:cNvSpPr/>
          <p:nvPr/>
        </p:nvSpPr>
        <p:spPr>
          <a:xfrm>
            <a:off x="-125" y="0"/>
            <a:ext cx="9144000" cy="65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9"/>
          <p:cNvSpPr txBox="1">
            <a:spLocks noGrp="1"/>
          </p:cNvSpPr>
          <p:nvPr>
            <p:ph type="body" idx="1"/>
          </p:nvPr>
        </p:nvSpPr>
        <p:spPr>
          <a:xfrm>
            <a:off x="311575" y="918850"/>
            <a:ext cx="3907800" cy="3696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09" name="Google Shape;1609;p1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10" name="Google Shape;1610;p189"/>
          <p:cNvSpPr>
            <a:spLocks noGrp="1"/>
          </p:cNvSpPr>
          <p:nvPr>
            <p:ph type="pic" idx="2"/>
          </p:nvPr>
        </p:nvSpPr>
        <p:spPr>
          <a:xfrm>
            <a:off x="4699925" y="918850"/>
            <a:ext cx="3907800" cy="3696600"/>
          </a:xfrm>
          <a:prstGeom prst="rect">
            <a:avLst/>
          </a:prstGeom>
          <a:noFill/>
          <a:ln>
            <a:noFill/>
          </a:ln>
        </p:spPr>
      </p:sp>
      <p:sp>
        <p:nvSpPr>
          <p:cNvPr id="1611" name="Google Shape;1611;p189"/>
          <p:cNvSpPr txBox="1">
            <a:spLocks noGrp="1"/>
          </p:cNvSpPr>
          <p:nvPr>
            <p:ph type="title"/>
          </p:nvPr>
        </p:nvSpPr>
        <p:spPr>
          <a:xfrm>
            <a:off x="311575" y="54725"/>
            <a:ext cx="7806300" cy="654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612" name="Google Shape;1612;p189"/>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613" name="Google Shape;1613;p189" descr="A picture containing text, clipart&#10;&#10;Description automatically generated"/>
          <p:cNvPicPr preferRelativeResize="0"/>
          <p:nvPr/>
        </p:nvPicPr>
        <p:blipFill rotWithShape="1">
          <a:blip r:embed="rId3">
            <a:alphaModFix/>
          </a:blip>
          <a:srcRect/>
          <a:stretch/>
        </p:blipFill>
        <p:spPr>
          <a:xfrm>
            <a:off x="7665975" y="206500"/>
            <a:ext cx="1355174" cy="250750"/>
          </a:xfrm>
          <a:prstGeom prst="rect">
            <a:avLst/>
          </a:prstGeom>
          <a:noFill/>
          <a:ln>
            <a:noFill/>
          </a:ln>
        </p:spPr>
      </p:pic>
      <p:pic>
        <p:nvPicPr>
          <p:cNvPr id="1614" name="Google Shape;1614;p189"/>
          <p:cNvPicPr preferRelativeResize="0"/>
          <p:nvPr/>
        </p:nvPicPr>
        <p:blipFill rotWithShape="1">
          <a:blip r:embed="rId4">
            <a:alphaModFix/>
          </a:blip>
          <a:srcRect l="43510" t="6991" r="-43509" b="41599"/>
          <a:stretch/>
        </p:blipFill>
        <p:spPr>
          <a:xfrm>
            <a:off x="-49275" y="3547250"/>
            <a:ext cx="3051999" cy="15962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15"/>
        <p:cNvGrpSpPr/>
        <p:nvPr/>
      </p:nvGrpSpPr>
      <p:grpSpPr>
        <a:xfrm>
          <a:off x="0" y="0"/>
          <a:ext cx="0" cy="0"/>
          <a:chOff x="0" y="0"/>
          <a:chExt cx="0" cy="0"/>
        </a:xfrm>
      </p:grpSpPr>
      <p:sp>
        <p:nvSpPr>
          <p:cNvPr id="1616" name="Google Shape;1616;p19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17" name="Google Shape;1617;p1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18" name="Google Shape;1618;p190" descr="A picture containing text, clipart&#10;&#10;Description automatically generated"/>
          <p:cNvPicPr preferRelativeResize="0"/>
          <p:nvPr/>
        </p:nvPicPr>
        <p:blipFill rotWithShape="1">
          <a:blip r:embed="rId2">
            <a:alphaModFix/>
          </a:blip>
          <a:srcRect/>
          <a:stretch/>
        </p:blipFill>
        <p:spPr>
          <a:xfrm>
            <a:off x="7018500" y="4611422"/>
            <a:ext cx="1675874" cy="3101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19"/>
        <p:cNvGrpSpPr/>
        <p:nvPr/>
      </p:nvGrpSpPr>
      <p:grpSpPr>
        <a:xfrm>
          <a:off x="0" y="0"/>
          <a:ext cx="0" cy="0"/>
          <a:chOff x="0" y="0"/>
          <a:chExt cx="0" cy="0"/>
        </a:xfrm>
      </p:grpSpPr>
      <p:sp>
        <p:nvSpPr>
          <p:cNvPr id="1620" name="Google Shape;1620;p19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21" name="Google Shape;1621;p191"/>
          <p:cNvSpPr txBox="1">
            <a:spLocks noGrp="1"/>
          </p:cNvSpPr>
          <p:nvPr>
            <p:ph type="subTitle" idx="1"/>
          </p:nvPr>
        </p:nvSpPr>
        <p:spPr>
          <a:xfrm>
            <a:off x="265500" y="2879275"/>
            <a:ext cx="4045200" cy="102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22" name="Google Shape;1622;p191"/>
          <p:cNvSpPr txBox="1">
            <a:spLocks noGrp="1"/>
          </p:cNvSpPr>
          <p:nvPr>
            <p:ph type="body" idx="2"/>
          </p:nvPr>
        </p:nvSpPr>
        <p:spPr>
          <a:xfrm>
            <a:off x="4939500" y="546050"/>
            <a:ext cx="3837000" cy="3949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623" name="Google Shape;1623;p1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624" name="Google Shape;1624;p191"/>
          <p:cNvCxnSpPr/>
          <p:nvPr/>
        </p:nvCxnSpPr>
        <p:spPr>
          <a:xfrm>
            <a:off x="4572000" y="-14550"/>
            <a:ext cx="0" cy="5172600"/>
          </a:xfrm>
          <a:prstGeom prst="straightConnector1">
            <a:avLst/>
          </a:prstGeom>
          <a:noFill/>
          <a:ln w="38100" cap="flat" cmpd="sng">
            <a:solidFill>
              <a:schemeClr val="lt1"/>
            </a:solidFill>
            <a:prstDash val="solid"/>
            <a:round/>
            <a:headEnd type="none" w="med" len="med"/>
            <a:tailEnd type="none" w="med" len="med"/>
          </a:ln>
        </p:spPr>
      </p:cxnSp>
      <p:pic>
        <p:nvPicPr>
          <p:cNvPr id="1625" name="Google Shape;1625;p191" descr="A picture containing text, clipart&#10;&#10;Description automatically generated"/>
          <p:cNvPicPr preferRelativeResize="0"/>
          <p:nvPr/>
        </p:nvPicPr>
        <p:blipFill rotWithShape="1">
          <a:blip r:embed="rId2">
            <a:alphaModFix/>
          </a:blip>
          <a:srcRect/>
          <a:stretch/>
        </p:blipFill>
        <p:spPr>
          <a:xfrm>
            <a:off x="1610513" y="4806075"/>
            <a:ext cx="1355174" cy="25075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2">
    <p:spTree>
      <p:nvGrpSpPr>
        <p:cNvPr id="1" name="Shape 1626"/>
        <p:cNvGrpSpPr/>
        <p:nvPr/>
      </p:nvGrpSpPr>
      <p:grpSpPr>
        <a:xfrm>
          <a:off x="0" y="0"/>
          <a:ext cx="0" cy="0"/>
          <a:chOff x="0" y="0"/>
          <a:chExt cx="0" cy="0"/>
        </a:xfrm>
      </p:grpSpPr>
      <p:sp>
        <p:nvSpPr>
          <p:cNvPr id="1627" name="Google Shape;1627;p192"/>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92"/>
          <p:cNvSpPr/>
          <p:nvPr/>
        </p:nvSpPr>
        <p:spPr>
          <a:xfrm>
            <a:off x="4572000" y="-125"/>
            <a:ext cx="4572000" cy="51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9" name="Google Shape;1629;p19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000"/>
              <a:buNone/>
              <a:defRPr sz="4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30" name="Google Shape;1630;p19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400"/>
              <a:buNone/>
              <a:defRPr/>
            </a:lvl2pPr>
            <a:lvl3pPr lvl="2" algn="ctr" rtl="0">
              <a:lnSpc>
                <a:spcPct val="100000"/>
              </a:lnSpc>
              <a:spcBef>
                <a:spcPts val="0"/>
              </a:spcBef>
              <a:spcAft>
                <a:spcPts val="0"/>
              </a:spcAft>
              <a:buSzPts val="2400"/>
              <a:buNone/>
              <a:defRPr/>
            </a:lvl3pPr>
            <a:lvl4pPr lvl="3" algn="ctr" rtl="0">
              <a:lnSpc>
                <a:spcPct val="100000"/>
              </a:lnSpc>
              <a:spcBef>
                <a:spcPts val="0"/>
              </a:spcBef>
              <a:spcAft>
                <a:spcPts val="0"/>
              </a:spcAft>
              <a:buSzPts val="2400"/>
              <a:buNone/>
              <a:defRPr/>
            </a:lvl4pPr>
            <a:lvl5pPr lvl="4" algn="ctr" rtl="0">
              <a:lnSpc>
                <a:spcPct val="100000"/>
              </a:lnSpc>
              <a:spcBef>
                <a:spcPts val="0"/>
              </a:spcBef>
              <a:spcAft>
                <a:spcPts val="0"/>
              </a:spcAft>
              <a:buSzPts val="2400"/>
              <a:buNone/>
              <a:defRPr/>
            </a:lvl5pPr>
            <a:lvl6pPr lvl="5" algn="ctr" rtl="0">
              <a:lnSpc>
                <a:spcPct val="100000"/>
              </a:lnSpc>
              <a:spcBef>
                <a:spcPts val="0"/>
              </a:spcBef>
              <a:spcAft>
                <a:spcPts val="0"/>
              </a:spcAft>
              <a:buSzPts val="2400"/>
              <a:buNone/>
              <a:defRPr/>
            </a:lvl6pPr>
            <a:lvl7pPr lvl="6" algn="ctr" rtl="0">
              <a:lnSpc>
                <a:spcPct val="100000"/>
              </a:lnSpc>
              <a:spcBef>
                <a:spcPts val="0"/>
              </a:spcBef>
              <a:spcAft>
                <a:spcPts val="0"/>
              </a:spcAft>
              <a:buSzPts val="2400"/>
              <a:buNone/>
              <a:defRPr/>
            </a:lvl7pPr>
            <a:lvl8pPr lvl="7" algn="ctr" rtl="0">
              <a:lnSpc>
                <a:spcPct val="100000"/>
              </a:lnSpc>
              <a:spcBef>
                <a:spcPts val="0"/>
              </a:spcBef>
              <a:spcAft>
                <a:spcPts val="0"/>
              </a:spcAft>
              <a:buSzPts val="2400"/>
              <a:buNone/>
              <a:defRPr/>
            </a:lvl8pPr>
            <a:lvl9pPr lvl="8" algn="ctr" rtl="0">
              <a:lnSpc>
                <a:spcPct val="100000"/>
              </a:lnSpc>
              <a:spcBef>
                <a:spcPts val="0"/>
              </a:spcBef>
              <a:spcAft>
                <a:spcPts val="0"/>
              </a:spcAft>
              <a:buSzPts val="2400"/>
              <a:buNone/>
              <a:defRPr/>
            </a:lvl9pPr>
          </a:lstStyle>
          <a:p>
            <a:endParaRPr/>
          </a:p>
        </p:txBody>
      </p:sp>
      <p:sp>
        <p:nvSpPr>
          <p:cNvPr id="1631" name="Google Shape;1631;p192"/>
          <p:cNvSpPr txBox="1">
            <a:spLocks noGrp="1"/>
          </p:cNvSpPr>
          <p:nvPr>
            <p:ph type="body" idx="2"/>
          </p:nvPr>
        </p:nvSpPr>
        <p:spPr>
          <a:xfrm>
            <a:off x="4896525" y="773125"/>
            <a:ext cx="3879900" cy="3722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32" name="Google Shape;1632;p1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33" name="Google Shape;1633;p192"/>
          <p:cNvPicPr preferRelativeResize="0"/>
          <p:nvPr/>
        </p:nvPicPr>
        <p:blipFill>
          <a:blip r:embed="rId2">
            <a:alphaModFix/>
          </a:blip>
          <a:stretch>
            <a:fillRect/>
          </a:stretch>
        </p:blipFill>
        <p:spPr>
          <a:xfrm>
            <a:off x="7893875" y="4586512"/>
            <a:ext cx="896153" cy="547027"/>
          </a:xfrm>
          <a:prstGeom prst="rect">
            <a:avLst/>
          </a:prstGeom>
          <a:noFill/>
          <a:ln>
            <a:noFill/>
          </a:ln>
        </p:spPr>
      </p:pic>
      <p:pic>
        <p:nvPicPr>
          <p:cNvPr id="1634" name="Google Shape;1634;p192" descr="A picture containing text, clipart&#10;&#10;Description automatically generated"/>
          <p:cNvPicPr preferRelativeResize="0"/>
          <p:nvPr/>
        </p:nvPicPr>
        <p:blipFill rotWithShape="1">
          <a:blip r:embed="rId3">
            <a:alphaModFix/>
          </a:blip>
          <a:srcRect/>
          <a:stretch/>
        </p:blipFill>
        <p:spPr>
          <a:xfrm>
            <a:off x="1610513" y="4806075"/>
            <a:ext cx="1355174" cy="2507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35"/>
        <p:cNvGrpSpPr/>
        <p:nvPr/>
      </p:nvGrpSpPr>
      <p:grpSpPr>
        <a:xfrm>
          <a:off x="0" y="0"/>
          <a:ext cx="0" cy="0"/>
          <a:chOff x="0" y="0"/>
          <a:chExt cx="0" cy="0"/>
        </a:xfrm>
      </p:grpSpPr>
      <p:sp>
        <p:nvSpPr>
          <p:cNvPr id="1636" name="Google Shape;1636;p19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37" name="Google Shape;1637;p1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38" name="Google Shape;1638;p193"/>
          <p:cNvSpPr txBox="1">
            <a:spLocks noGrp="1"/>
          </p:cNvSpPr>
          <p:nvPr>
            <p:ph type="body" idx="1"/>
          </p:nvPr>
        </p:nvSpPr>
        <p:spPr>
          <a:xfrm>
            <a:off x="2237850" y="3274100"/>
            <a:ext cx="4668300" cy="6759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pic>
        <p:nvPicPr>
          <p:cNvPr id="1639" name="Google Shape;1639;p193"/>
          <p:cNvPicPr preferRelativeResize="0"/>
          <p:nvPr/>
        </p:nvPicPr>
        <p:blipFill rotWithShape="1">
          <a:blip r:embed="rId2">
            <a:alphaModFix/>
          </a:blip>
          <a:srcRect l="10" t="48502" r="47280" b="-4691"/>
          <a:stretch/>
        </p:blipFill>
        <p:spPr>
          <a:xfrm>
            <a:off x="8539375" y="0"/>
            <a:ext cx="604501" cy="654901"/>
          </a:xfrm>
          <a:prstGeom prst="rect">
            <a:avLst/>
          </a:prstGeom>
          <a:noFill/>
          <a:ln>
            <a:noFill/>
          </a:ln>
        </p:spPr>
      </p:pic>
      <p:pic>
        <p:nvPicPr>
          <p:cNvPr id="1640" name="Google Shape;1640;p193" descr="A picture containing text, clipart&#10;&#10;Description automatically generated"/>
          <p:cNvPicPr preferRelativeResize="0"/>
          <p:nvPr/>
        </p:nvPicPr>
        <p:blipFill rotWithShape="1">
          <a:blip r:embed="rId3">
            <a:alphaModFix/>
          </a:blip>
          <a:srcRect/>
          <a:stretch/>
        </p:blipFill>
        <p:spPr>
          <a:xfrm>
            <a:off x="7665975" y="206500"/>
            <a:ext cx="1355174" cy="2507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ustom Layout 1">
  <p:cSld name="CUSTOM">
    <p:bg>
      <p:bgPr>
        <a:solidFill>
          <a:schemeClr val="lt1"/>
        </a:solidFill>
        <a:effectLst/>
      </p:bgPr>
    </p:bg>
    <p:spTree>
      <p:nvGrpSpPr>
        <p:cNvPr id="1" name="Shape 1641"/>
        <p:cNvGrpSpPr/>
        <p:nvPr/>
      </p:nvGrpSpPr>
      <p:grpSpPr>
        <a:xfrm>
          <a:off x="0" y="0"/>
          <a:ext cx="0" cy="0"/>
          <a:chOff x="0" y="0"/>
          <a:chExt cx="0" cy="0"/>
        </a:xfrm>
      </p:grpSpPr>
      <p:sp>
        <p:nvSpPr>
          <p:cNvPr id="1642" name="Google Shape;1642;p194"/>
          <p:cNvSpPr/>
          <p:nvPr/>
        </p:nvSpPr>
        <p:spPr>
          <a:xfrm>
            <a:off x="-125" y="0"/>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44" name="Google Shape;1644;p194"/>
          <p:cNvSpPr txBox="1">
            <a:spLocks noGrp="1"/>
          </p:cNvSpPr>
          <p:nvPr>
            <p:ph type="title"/>
          </p:nvPr>
        </p:nvSpPr>
        <p:spPr>
          <a:xfrm>
            <a:off x="411900" y="475275"/>
            <a:ext cx="80604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5" name="Google Shape;1645;p194"/>
          <p:cNvSpPr txBox="1">
            <a:spLocks noGrp="1"/>
          </p:cNvSpPr>
          <p:nvPr>
            <p:ph type="body" idx="1"/>
          </p:nvPr>
        </p:nvSpPr>
        <p:spPr>
          <a:xfrm>
            <a:off x="411900" y="1130100"/>
            <a:ext cx="8060400" cy="34551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pic>
        <p:nvPicPr>
          <p:cNvPr id="1646" name="Google Shape;1646;p194"/>
          <p:cNvPicPr preferRelativeResize="0"/>
          <p:nvPr/>
        </p:nvPicPr>
        <p:blipFill rotWithShape="1">
          <a:blip r:embed="rId2">
            <a:alphaModFix/>
          </a:blip>
          <a:srcRect l="10" t="48502" r="47280" b="-4691"/>
          <a:stretch/>
        </p:blipFill>
        <p:spPr>
          <a:xfrm>
            <a:off x="8664322" y="0"/>
            <a:ext cx="479554" cy="467226"/>
          </a:xfrm>
          <a:prstGeom prst="rect">
            <a:avLst/>
          </a:prstGeom>
          <a:noFill/>
          <a:ln>
            <a:noFill/>
          </a:ln>
        </p:spPr>
      </p:pic>
      <p:pic>
        <p:nvPicPr>
          <p:cNvPr id="1647" name="Google Shape;1647;p194" descr="A picture containing text, clipart&#10;&#10;Description automatically generated"/>
          <p:cNvPicPr preferRelativeResize="0"/>
          <p:nvPr/>
        </p:nvPicPr>
        <p:blipFill rotWithShape="1">
          <a:blip r:embed="rId3">
            <a:alphaModFix/>
          </a:blip>
          <a:srcRect/>
          <a:stretch/>
        </p:blipFill>
        <p:spPr>
          <a:xfrm>
            <a:off x="7991150" y="96679"/>
            <a:ext cx="1075066" cy="200236"/>
          </a:xfrm>
          <a:prstGeom prst="rect">
            <a:avLst/>
          </a:prstGeom>
          <a:noFill/>
          <a:ln>
            <a:noFill/>
          </a:ln>
        </p:spPr>
      </p:pic>
      <p:pic>
        <p:nvPicPr>
          <p:cNvPr id="1648" name="Google Shape;1648;p194"/>
          <p:cNvPicPr preferRelativeResize="0"/>
          <p:nvPr/>
        </p:nvPicPr>
        <p:blipFill rotWithShape="1">
          <a:blip r:embed="rId4">
            <a:alphaModFix/>
          </a:blip>
          <a:srcRect l="43510" t="6991" r="-43509" b="41599"/>
          <a:stretch/>
        </p:blipFill>
        <p:spPr>
          <a:xfrm>
            <a:off x="-49275" y="3989125"/>
            <a:ext cx="2207174" cy="1154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Custom">
  <p:cSld name="Title Slide Custom">
    <p:spTree>
      <p:nvGrpSpPr>
        <p:cNvPr id="1" name="Shape 54"/>
        <p:cNvGrpSpPr/>
        <p:nvPr/>
      </p:nvGrpSpPr>
      <p:grpSpPr>
        <a:xfrm>
          <a:off x="0" y="0"/>
          <a:ext cx="0" cy="0"/>
          <a:chOff x="0" y="0"/>
          <a:chExt cx="0" cy="0"/>
        </a:xfrm>
      </p:grpSpPr>
      <p:sp>
        <p:nvSpPr>
          <p:cNvPr id="55" name="Google Shape;55;p6"/>
          <p:cNvSpPr txBox="1">
            <a:spLocks noGrp="1"/>
          </p:cNvSpPr>
          <p:nvPr>
            <p:ph type="ctrTitle"/>
          </p:nvPr>
        </p:nvSpPr>
        <p:spPr>
          <a:xfrm>
            <a:off x="511338" y="1412748"/>
            <a:ext cx="33345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6"/>
          <p:cNvSpPr txBox="1">
            <a:spLocks noGrp="1"/>
          </p:cNvSpPr>
          <p:nvPr>
            <p:ph type="body" idx="1"/>
          </p:nvPr>
        </p:nvSpPr>
        <p:spPr>
          <a:xfrm>
            <a:off x="511338" y="2843442"/>
            <a:ext cx="3334500" cy="6135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rgbClr val="171242"/>
                </a:solidFill>
                <a:latin typeface="Proxima Nova"/>
                <a:ea typeface="Proxima Nova"/>
                <a:cs typeface="Proxima Nova"/>
                <a:sym typeface="Proxima Nova"/>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7" name="Google Shape;57;p6"/>
          <p:cNvSpPr>
            <a:spLocks noGrp="1"/>
          </p:cNvSpPr>
          <p:nvPr>
            <p:ph type="pic" idx="2"/>
          </p:nvPr>
        </p:nvSpPr>
        <p:spPr>
          <a:xfrm>
            <a:off x="4572000" y="0"/>
            <a:ext cx="4574400" cy="5143500"/>
          </a:xfrm>
          <a:prstGeom prst="rect">
            <a:avLst/>
          </a:prstGeom>
          <a:solidFill>
            <a:srgbClr val="000000">
              <a:alpha val="20392"/>
            </a:srgbClr>
          </a:solidFill>
          <a:ln>
            <a:noFill/>
          </a:ln>
        </p:spPr>
      </p:sp>
      <p:sp>
        <p:nvSpPr>
          <p:cNvPr id="58" name="Google Shape;58;p6"/>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59" name="Google Shape;59;p6"/>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60" name="Google Shape;60;p6"/>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61" name="Google Shape;61;p6"/>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62" name="Google Shape;62;p6"/>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63" name="Google Shape;63;p6"/>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64" name="Google Shape;64;p6"/>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1 1">
  <p:cSld name="CUSTOM_2">
    <p:bg>
      <p:bgPr>
        <a:solidFill>
          <a:schemeClr val="lt1"/>
        </a:solidFill>
        <a:effectLst/>
      </p:bgPr>
    </p:bg>
    <p:spTree>
      <p:nvGrpSpPr>
        <p:cNvPr id="1" name="Shape 1649"/>
        <p:cNvGrpSpPr/>
        <p:nvPr/>
      </p:nvGrpSpPr>
      <p:grpSpPr>
        <a:xfrm>
          <a:off x="0" y="0"/>
          <a:ext cx="0" cy="0"/>
          <a:chOff x="0" y="0"/>
          <a:chExt cx="0" cy="0"/>
        </a:xfrm>
      </p:grpSpPr>
      <p:sp>
        <p:nvSpPr>
          <p:cNvPr id="1650" name="Google Shape;1650;p195"/>
          <p:cNvSpPr/>
          <p:nvPr/>
        </p:nvSpPr>
        <p:spPr>
          <a:xfrm>
            <a:off x="0" y="4677650"/>
            <a:ext cx="9144000" cy="48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652" name="Google Shape;1652;p195"/>
          <p:cNvSpPr txBox="1">
            <a:spLocks noGrp="1"/>
          </p:cNvSpPr>
          <p:nvPr>
            <p:ph type="title"/>
          </p:nvPr>
        </p:nvSpPr>
        <p:spPr>
          <a:xfrm>
            <a:off x="411900" y="170475"/>
            <a:ext cx="83649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653" name="Google Shape;1653;p195"/>
          <p:cNvSpPr txBox="1">
            <a:spLocks noGrp="1"/>
          </p:cNvSpPr>
          <p:nvPr>
            <p:ph type="body" idx="1"/>
          </p:nvPr>
        </p:nvSpPr>
        <p:spPr>
          <a:xfrm>
            <a:off x="411900" y="825300"/>
            <a:ext cx="8364900" cy="2940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pic>
        <p:nvPicPr>
          <p:cNvPr id="1654" name="Google Shape;1654;p195" descr="A picture containing text, clipart&#10;&#10;Description automatically generated"/>
          <p:cNvPicPr preferRelativeResize="0"/>
          <p:nvPr/>
        </p:nvPicPr>
        <p:blipFill rotWithShape="1">
          <a:blip r:embed="rId2">
            <a:alphaModFix/>
          </a:blip>
          <a:srcRect/>
          <a:stretch/>
        </p:blipFill>
        <p:spPr>
          <a:xfrm>
            <a:off x="138075" y="4788778"/>
            <a:ext cx="1385425" cy="2580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ustom Layout 2">
  <p:cSld name="CUSTOM_1">
    <p:bg>
      <p:bgPr>
        <a:solidFill>
          <a:schemeClr val="lt1"/>
        </a:solidFill>
        <a:effectLst/>
      </p:bgPr>
    </p:bg>
    <p:spTree>
      <p:nvGrpSpPr>
        <p:cNvPr id="1" name="Shape 1655"/>
        <p:cNvGrpSpPr/>
        <p:nvPr/>
      </p:nvGrpSpPr>
      <p:grpSpPr>
        <a:xfrm>
          <a:off x="0" y="0"/>
          <a:ext cx="0" cy="0"/>
          <a:chOff x="0" y="0"/>
          <a:chExt cx="0" cy="0"/>
        </a:xfrm>
      </p:grpSpPr>
      <p:sp>
        <p:nvSpPr>
          <p:cNvPr id="1656" name="Google Shape;1656;p1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57" name="Google Shape;1657;p196"/>
          <p:cNvSpPr txBox="1">
            <a:spLocks noGrp="1"/>
          </p:cNvSpPr>
          <p:nvPr>
            <p:ph type="title"/>
          </p:nvPr>
        </p:nvSpPr>
        <p:spPr>
          <a:xfrm>
            <a:off x="311700" y="475275"/>
            <a:ext cx="85206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58" name="Google Shape;1658;p196"/>
          <p:cNvSpPr txBox="1">
            <a:spLocks noGrp="1"/>
          </p:cNvSpPr>
          <p:nvPr>
            <p:ph type="body" idx="1"/>
          </p:nvPr>
        </p:nvSpPr>
        <p:spPr>
          <a:xfrm>
            <a:off x="311700" y="1152475"/>
            <a:ext cx="40968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59" name="Google Shape;1659;p196"/>
          <p:cNvSpPr txBox="1">
            <a:spLocks noGrp="1"/>
          </p:cNvSpPr>
          <p:nvPr>
            <p:ph type="body" idx="2"/>
          </p:nvPr>
        </p:nvSpPr>
        <p:spPr>
          <a:xfrm>
            <a:off x="4735450" y="1152475"/>
            <a:ext cx="4096800" cy="34164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60" name="Google Shape;1660;p196"/>
          <p:cNvSpPr/>
          <p:nvPr/>
        </p:nvSpPr>
        <p:spPr>
          <a:xfrm>
            <a:off x="-125" y="0"/>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1" name="Google Shape;1661;p196" descr="A picture containing text, clipart&#10;&#10;Description automatically generated"/>
          <p:cNvPicPr preferRelativeResize="0"/>
          <p:nvPr/>
        </p:nvPicPr>
        <p:blipFill rotWithShape="1">
          <a:blip r:embed="rId2">
            <a:alphaModFix/>
          </a:blip>
          <a:srcRect/>
          <a:stretch/>
        </p:blipFill>
        <p:spPr>
          <a:xfrm>
            <a:off x="7991150" y="96679"/>
            <a:ext cx="1075066" cy="200236"/>
          </a:xfrm>
          <a:prstGeom prst="rect">
            <a:avLst/>
          </a:prstGeom>
          <a:noFill/>
          <a:ln>
            <a:noFill/>
          </a:ln>
        </p:spPr>
      </p:pic>
      <p:pic>
        <p:nvPicPr>
          <p:cNvPr id="1662" name="Google Shape;1662;p196"/>
          <p:cNvPicPr preferRelativeResize="0"/>
          <p:nvPr/>
        </p:nvPicPr>
        <p:blipFill rotWithShape="1">
          <a:blip r:embed="rId3">
            <a:alphaModFix/>
          </a:blip>
          <a:srcRect l="43510" t="6991" r="-43509" b="41599"/>
          <a:stretch/>
        </p:blipFill>
        <p:spPr>
          <a:xfrm>
            <a:off x="-49275" y="3989125"/>
            <a:ext cx="2207174" cy="1154375"/>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image header">
  <p:cSld name="CUSTOM_1_1">
    <p:bg>
      <p:bgPr>
        <a:solidFill>
          <a:schemeClr val="lt1"/>
        </a:solidFill>
        <a:effectLst/>
      </p:bgPr>
    </p:bg>
    <p:spTree>
      <p:nvGrpSpPr>
        <p:cNvPr id="1" name="Shape 1663"/>
        <p:cNvGrpSpPr/>
        <p:nvPr/>
      </p:nvGrpSpPr>
      <p:grpSpPr>
        <a:xfrm>
          <a:off x="0" y="0"/>
          <a:ext cx="0" cy="0"/>
          <a:chOff x="0" y="0"/>
          <a:chExt cx="0" cy="0"/>
        </a:xfrm>
      </p:grpSpPr>
      <p:sp>
        <p:nvSpPr>
          <p:cNvPr id="1664" name="Google Shape;1664;p1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
        <p:nvSpPr>
          <p:cNvPr id="1665" name="Google Shape;1665;p197"/>
          <p:cNvSpPr txBox="1">
            <a:spLocks noGrp="1"/>
          </p:cNvSpPr>
          <p:nvPr>
            <p:ph type="title"/>
          </p:nvPr>
        </p:nvSpPr>
        <p:spPr>
          <a:xfrm>
            <a:off x="332875" y="475275"/>
            <a:ext cx="8274900" cy="623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6" name="Google Shape;1666;p197"/>
          <p:cNvSpPr txBox="1">
            <a:spLocks noGrp="1"/>
          </p:cNvSpPr>
          <p:nvPr>
            <p:ph type="body" idx="1"/>
          </p:nvPr>
        </p:nvSpPr>
        <p:spPr>
          <a:xfrm>
            <a:off x="332875" y="1152475"/>
            <a:ext cx="3997500" cy="34629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67" name="Google Shape;1667;p197"/>
          <p:cNvSpPr>
            <a:spLocks noGrp="1"/>
          </p:cNvSpPr>
          <p:nvPr>
            <p:ph type="pic" idx="2"/>
          </p:nvPr>
        </p:nvSpPr>
        <p:spPr>
          <a:xfrm>
            <a:off x="4713824" y="1199050"/>
            <a:ext cx="3894000" cy="3416400"/>
          </a:xfrm>
          <a:prstGeom prst="rect">
            <a:avLst/>
          </a:prstGeom>
          <a:noFill/>
          <a:ln>
            <a:noFill/>
          </a:ln>
        </p:spPr>
      </p:sp>
      <p:sp>
        <p:nvSpPr>
          <p:cNvPr id="1668" name="Google Shape;1668;p197"/>
          <p:cNvSpPr txBox="1">
            <a:spLocks noGrp="1"/>
          </p:cNvSpPr>
          <p:nvPr>
            <p:ph type="body" idx="3"/>
          </p:nvPr>
        </p:nvSpPr>
        <p:spPr>
          <a:xfrm>
            <a:off x="4711700" y="4663225"/>
            <a:ext cx="3907800" cy="3936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1"/>
              </a:buClr>
              <a:buSzPts val="2400"/>
              <a:buChar char="●"/>
              <a:defRPr>
                <a:solidFill>
                  <a:schemeClr val="dk1"/>
                </a:solidFill>
              </a:defRPr>
            </a:lvl1pPr>
            <a:lvl2pPr marL="914400" lvl="1" indent="-381000" rtl="0">
              <a:spcBef>
                <a:spcPts val="0"/>
              </a:spcBef>
              <a:spcAft>
                <a:spcPts val="0"/>
              </a:spcAft>
              <a:buClr>
                <a:schemeClr val="dk1"/>
              </a:buClr>
              <a:buSzPts val="2400"/>
              <a:buChar char="○"/>
              <a:defRPr>
                <a:solidFill>
                  <a:schemeClr val="dk1"/>
                </a:solidFill>
              </a:defRPr>
            </a:lvl2pPr>
            <a:lvl3pPr marL="1371600" lvl="2" indent="-381000" rtl="0">
              <a:spcBef>
                <a:spcPts val="0"/>
              </a:spcBef>
              <a:spcAft>
                <a:spcPts val="0"/>
              </a:spcAft>
              <a:buClr>
                <a:schemeClr val="dk1"/>
              </a:buClr>
              <a:buSzPts val="2400"/>
              <a:buChar char="■"/>
              <a:defRPr>
                <a:solidFill>
                  <a:schemeClr val="dk1"/>
                </a:solidFill>
              </a:defRPr>
            </a:lvl3pPr>
            <a:lvl4pPr marL="1828800" lvl="3" indent="-381000" rtl="0">
              <a:spcBef>
                <a:spcPts val="0"/>
              </a:spcBef>
              <a:spcAft>
                <a:spcPts val="0"/>
              </a:spcAft>
              <a:buClr>
                <a:schemeClr val="dk1"/>
              </a:buClr>
              <a:buSzPts val="2400"/>
              <a:buChar char="●"/>
              <a:defRPr>
                <a:solidFill>
                  <a:schemeClr val="dk1"/>
                </a:solidFill>
              </a:defRPr>
            </a:lvl4pPr>
            <a:lvl5pPr marL="2286000" lvl="4" indent="-381000" rtl="0">
              <a:spcBef>
                <a:spcPts val="0"/>
              </a:spcBef>
              <a:spcAft>
                <a:spcPts val="0"/>
              </a:spcAft>
              <a:buClr>
                <a:schemeClr val="dk1"/>
              </a:buClr>
              <a:buSzPts val="2400"/>
              <a:buChar char="○"/>
              <a:defRPr>
                <a:solidFill>
                  <a:schemeClr val="dk1"/>
                </a:solidFill>
              </a:defRPr>
            </a:lvl5pPr>
            <a:lvl6pPr marL="2743200" lvl="5" indent="-381000" rtl="0">
              <a:spcBef>
                <a:spcPts val="0"/>
              </a:spcBef>
              <a:spcAft>
                <a:spcPts val="0"/>
              </a:spcAft>
              <a:buClr>
                <a:schemeClr val="dk1"/>
              </a:buClr>
              <a:buSzPts val="2400"/>
              <a:buChar char="■"/>
              <a:defRPr>
                <a:solidFill>
                  <a:schemeClr val="dk1"/>
                </a:solidFill>
              </a:defRPr>
            </a:lvl6pPr>
            <a:lvl7pPr marL="3200400" lvl="6" indent="-381000" rtl="0">
              <a:spcBef>
                <a:spcPts val="0"/>
              </a:spcBef>
              <a:spcAft>
                <a:spcPts val="0"/>
              </a:spcAft>
              <a:buClr>
                <a:schemeClr val="dk1"/>
              </a:buClr>
              <a:buSzPts val="2400"/>
              <a:buChar char="●"/>
              <a:defRPr>
                <a:solidFill>
                  <a:schemeClr val="dk1"/>
                </a:solidFill>
              </a:defRPr>
            </a:lvl7pPr>
            <a:lvl8pPr marL="3657600" lvl="7" indent="-381000" rtl="0">
              <a:spcBef>
                <a:spcPts val="0"/>
              </a:spcBef>
              <a:spcAft>
                <a:spcPts val="0"/>
              </a:spcAft>
              <a:buClr>
                <a:schemeClr val="dk1"/>
              </a:buClr>
              <a:buSzPts val="2400"/>
              <a:buChar char="○"/>
              <a:defRPr>
                <a:solidFill>
                  <a:schemeClr val="dk1"/>
                </a:solidFill>
              </a:defRPr>
            </a:lvl8pPr>
            <a:lvl9pPr marL="4114800" lvl="8" indent="-381000" rtl="0">
              <a:spcBef>
                <a:spcPts val="0"/>
              </a:spcBef>
              <a:spcAft>
                <a:spcPts val="0"/>
              </a:spcAft>
              <a:buClr>
                <a:schemeClr val="dk1"/>
              </a:buClr>
              <a:buSzPts val="2400"/>
              <a:buChar char="■"/>
              <a:defRPr>
                <a:solidFill>
                  <a:schemeClr val="dk1"/>
                </a:solidFill>
              </a:defRPr>
            </a:lvl9pPr>
          </a:lstStyle>
          <a:p>
            <a:endParaRPr/>
          </a:p>
        </p:txBody>
      </p:sp>
      <p:sp>
        <p:nvSpPr>
          <p:cNvPr id="1669" name="Google Shape;1669;p197"/>
          <p:cNvSpPr/>
          <p:nvPr/>
        </p:nvSpPr>
        <p:spPr>
          <a:xfrm>
            <a:off x="-125" y="0"/>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0" name="Google Shape;1670;p197" descr="A picture containing text, clipart&#10;&#10;Description automatically generated"/>
          <p:cNvPicPr preferRelativeResize="0"/>
          <p:nvPr/>
        </p:nvPicPr>
        <p:blipFill rotWithShape="1">
          <a:blip r:embed="rId2">
            <a:alphaModFix/>
          </a:blip>
          <a:srcRect/>
          <a:stretch/>
        </p:blipFill>
        <p:spPr>
          <a:xfrm>
            <a:off x="7991150" y="96679"/>
            <a:ext cx="1075066" cy="200236"/>
          </a:xfrm>
          <a:prstGeom prst="rect">
            <a:avLst/>
          </a:prstGeom>
          <a:noFill/>
          <a:ln>
            <a:noFill/>
          </a:ln>
        </p:spPr>
      </p:pic>
      <p:pic>
        <p:nvPicPr>
          <p:cNvPr id="1671" name="Google Shape;1671;p197"/>
          <p:cNvPicPr preferRelativeResize="0"/>
          <p:nvPr/>
        </p:nvPicPr>
        <p:blipFill rotWithShape="1">
          <a:blip r:embed="rId3">
            <a:alphaModFix/>
          </a:blip>
          <a:srcRect l="43510" t="6991" r="-43509" b="41599"/>
          <a:stretch/>
        </p:blipFill>
        <p:spPr>
          <a:xfrm>
            <a:off x="-49275" y="3989125"/>
            <a:ext cx="2207174" cy="1154375"/>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zColors + ADA">
  <p:cSld name="CUSTOM_3">
    <p:bg>
      <p:bgPr>
        <a:solidFill>
          <a:schemeClr val="lt1"/>
        </a:solidFill>
        <a:effectLst/>
      </p:bgPr>
    </p:bg>
    <p:spTree>
      <p:nvGrpSpPr>
        <p:cNvPr id="1" name="Shape 1672"/>
        <p:cNvGrpSpPr/>
        <p:nvPr/>
      </p:nvGrpSpPr>
      <p:grpSpPr>
        <a:xfrm>
          <a:off x="0" y="0"/>
          <a:ext cx="0" cy="0"/>
          <a:chOff x="0" y="0"/>
          <a:chExt cx="0" cy="0"/>
        </a:xfrm>
      </p:grpSpPr>
      <p:sp>
        <p:nvSpPr>
          <p:cNvPr id="1673" name="Google Shape;1673;p1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74" name="Google Shape;1674;p198"/>
          <p:cNvSpPr txBox="1"/>
          <p:nvPr/>
        </p:nvSpPr>
        <p:spPr>
          <a:xfrm>
            <a:off x="193275" y="85900"/>
            <a:ext cx="600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This slide for INTERNAL USE - delete it for your presentation!</a:t>
            </a:r>
            <a:endParaRPr>
              <a:latin typeface="Proxima Nova"/>
              <a:ea typeface="Proxima Nova"/>
              <a:cs typeface="Proxima Nova"/>
              <a:sym typeface="Proxima Nova"/>
            </a:endParaRPr>
          </a:p>
        </p:txBody>
      </p:sp>
      <p:sp>
        <p:nvSpPr>
          <p:cNvPr id="1675" name="Google Shape;1675;p198"/>
          <p:cNvSpPr/>
          <p:nvPr/>
        </p:nvSpPr>
        <p:spPr>
          <a:xfrm>
            <a:off x="294925" y="1098375"/>
            <a:ext cx="919800" cy="919800"/>
          </a:xfrm>
          <a:prstGeom prst="ellipse">
            <a:avLst/>
          </a:prstGeom>
          <a:solidFill>
            <a:srgbClr val="006D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8"/>
          <p:cNvSpPr/>
          <p:nvPr/>
        </p:nvSpPr>
        <p:spPr>
          <a:xfrm>
            <a:off x="294913" y="2227750"/>
            <a:ext cx="919800" cy="919800"/>
          </a:xfrm>
          <a:prstGeom prst="ellipse">
            <a:avLst/>
          </a:prstGeom>
          <a:solidFill>
            <a:srgbClr val="004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8"/>
          <p:cNvSpPr/>
          <p:nvPr/>
        </p:nvSpPr>
        <p:spPr>
          <a:xfrm>
            <a:off x="294925" y="3444400"/>
            <a:ext cx="919800" cy="919800"/>
          </a:xfrm>
          <a:prstGeom prst="ellipse">
            <a:avLst/>
          </a:prstGeom>
          <a:solidFill>
            <a:srgbClr val="F0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98"/>
          <p:cNvSpPr txBox="1"/>
          <p:nvPr/>
        </p:nvSpPr>
        <p:spPr>
          <a:xfrm>
            <a:off x="1364400" y="1207250"/>
            <a:ext cx="112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#006DB0</a:t>
            </a:r>
            <a:endParaRPr>
              <a:latin typeface="Proxima Nova"/>
              <a:ea typeface="Proxima Nova"/>
              <a:cs typeface="Proxima Nova"/>
              <a:sym typeface="Proxima Nova"/>
            </a:endParaRPr>
          </a:p>
        </p:txBody>
      </p:sp>
      <p:sp>
        <p:nvSpPr>
          <p:cNvPr id="1679" name="Google Shape;1679;p198"/>
          <p:cNvSpPr txBox="1"/>
          <p:nvPr/>
        </p:nvSpPr>
        <p:spPr>
          <a:xfrm>
            <a:off x="1364400" y="3596500"/>
            <a:ext cx="112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Blue-tint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#F0F9FF</a:t>
            </a:r>
            <a:endParaRPr>
              <a:latin typeface="Proxima Nova"/>
              <a:ea typeface="Proxima Nova"/>
              <a:cs typeface="Proxima Nova"/>
              <a:sym typeface="Proxima Nova"/>
            </a:endParaRPr>
          </a:p>
        </p:txBody>
      </p:sp>
      <p:sp>
        <p:nvSpPr>
          <p:cNvPr id="1680" name="Google Shape;1680;p198"/>
          <p:cNvSpPr txBox="1"/>
          <p:nvPr/>
        </p:nvSpPr>
        <p:spPr>
          <a:xfrm>
            <a:off x="1364400" y="2333050"/>
            <a:ext cx="112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Blue-dark</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#004D7D</a:t>
            </a:r>
            <a:endParaRPr>
              <a:latin typeface="Proxima Nova"/>
              <a:ea typeface="Proxima Nova"/>
              <a:cs typeface="Proxima Nova"/>
              <a:sym typeface="Proxima Nova"/>
            </a:endParaRPr>
          </a:p>
        </p:txBody>
      </p:sp>
      <p:graphicFrame>
        <p:nvGraphicFramePr>
          <p:cNvPr id="1681" name="Google Shape;1681;p198"/>
          <p:cNvGraphicFramePr/>
          <p:nvPr/>
        </p:nvGraphicFramePr>
        <p:xfrm>
          <a:off x="2351175" y="784300"/>
          <a:ext cx="3000000" cy="3000000"/>
        </p:xfrm>
        <a:graphic>
          <a:graphicData uri="http://schemas.openxmlformats.org/drawingml/2006/table">
            <a:tbl>
              <a:tblPr>
                <a:noFill/>
                <a:tableStyleId>{4213B3D0-90B6-43EE-BD50-D723D86BBFDF}</a:tableStyleId>
              </a:tblPr>
              <a:tblGrid>
                <a:gridCol w="1667500">
                  <a:extLst>
                    <a:ext uri="{9D8B030D-6E8A-4147-A177-3AD203B41FA5}">
                      <a16:colId xmlns:a16="http://schemas.microsoft.com/office/drawing/2014/main" val="20000"/>
                    </a:ext>
                  </a:extLst>
                </a:gridCol>
                <a:gridCol w="1667500">
                  <a:extLst>
                    <a:ext uri="{9D8B030D-6E8A-4147-A177-3AD203B41FA5}">
                      <a16:colId xmlns:a16="http://schemas.microsoft.com/office/drawing/2014/main" val="20001"/>
                    </a:ext>
                  </a:extLst>
                </a:gridCol>
                <a:gridCol w="1667500">
                  <a:extLst>
                    <a:ext uri="{9D8B030D-6E8A-4147-A177-3AD203B41FA5}">
                      <a16:colId xmlns:a16="http://schemas.microsoft.com/office/drawing/2014/main" val="20002"/>
                    </a:ext>
                  </a:extLst>
                </a:gridCol>
                <a:gridCol w="1667500">
                  <a:extLst>
                    <a:ext uri="{9D8B030D-6E8A-4147-A177-3AD203B41FA5}">
                      <a16:colId xmlns:a16="http://schemas.microsoft.com/office/drawing/2014/main" val="20003"/>
                    </a:ext>
                  </a:extLst>
                </a:gridCol>
              </a:tblGrid>
              <a:tr h="422950">
                <a:tc>
                  <a:txBody>
                    <a:bodyPr/>
                    <a:lstStyle/>
                    <a:p>
                      <a:pPr marL="0" lvl="0" indent="0" algn="ctr" rtl="0">
                        <a:spcBef>
                          <a:spcPts val="0"/>
                        </a:spcBef>
                        <a:spcAft>
                          <a:spcPts val="0"/>
                        </a:spcAft>
                        <a:buNone/>
                      </a:pPr>
                      <a:r>
                        <a:rPr lang="en"/>
                        <a:t>White text</a:t>
                      </a:r>
                      <a:endParaRPr/>
                    </a:p>
                  </a:txBody>
                  <a:tcPr marL="91425" marR="91425" marT="91425" marB="91425"/>
                </a:tc>
                <a:tc>
                  <a:txBody>
                    <a:bodyPr/>
                    <a:lstStyle/>
                    <a:p>
                      <a:pPr marL="0" lvl="0" indent="0" algn="ctr" rtl="0">
                        <a:spcBef>
                          <a:spcPts val="0"/>
                        </a:spcBef>
                        <a:spcAft>
                          <a:spcPts val="0"/>
                        </a:spcAft>
                        <a:buNone/>
                      </a:pPr>
                      <a:r>
                        <a:rPr lang="en"/>
                        <a:t>Black text</a:t>
                      </a:r>
                      <a:endParaRPr/>
                    </a:p>
                  </a:txBody>
                  <a:tcPr marL="91425" marR="91425" marT="91425" marB="91425"/>
                </a:tc>
                <a:tc>
                  <a:txBody>
                    <a:bodyPr/>
                    <a:lstStyle/>
                    <a:p>
                      <a:pPr marL="0" lvl="0" indent="0" algn="ctr" rtl="0">
                        <a:spcBef>
                          <a:spcPts val="0"/>
                        </a:spcBef>
                        <a:spcAft>
                          <a:spcPts val="0"/>
                        </a:spcAft>
                        <a:buNone/>
                      </a:pPr>
                      <a:r>
                        <a:rPr lang="en"/>
                        <a:t>White background</a:t>
                      </a:r>
                      <a:endParaRPr/>
                    </a:p>
                  </a:txBody>
                  <a:tcPr marL="91425" marR="91425" marT="91425" marB="91425"/>
                </a:tc>
                <a:tc>
                  <a:txBody>
                    <a:bodyPr/>
                    <a:lstStyle/>
                    <a:p>
                      <a:pPr marL="0" lvl="0" indent="0" algn="ctr" rtl="0">
                        <a:spcBef>
                          <a:spcPts val="0"/>
                        </a:spcBef>
                        <a:spcAft>
                          <a:spcPts val="0"/>
                        </a:spcAft>
                        <a:buNone/>
                      </a:pPr>
                      <a:r>
                        <a:rPr lang="en"/>
                        <a:t>Blue background</a:t>
                      </a:r>
                      <a:endParaRPr/>
                    </a:p>
                  </a:txBody>
                  <a:tcPr marL="91425" marR="91425" marT="91425" marB="91425"/>
                </a:tc>
                <a:extLst>
                  <a:ext uri="{0D108BD9-81ED-4DB2-BD59-A6C34878D82A}">
                    <a16:rowId xmlns:a16="http://schemas.microsoft.com/office/drawing/2014/main" val="10000"/>
                  </a:ext>
                </a:extLst>
              </a:tr>
              <a:tr h="922500">
                <a:tc>
                  <a:txBody>
                    <a:bodyPr/>
                    <a:lstStyle/>
                    <a:p>
                      <a:pPr marL="0" lvl="0" indent="0" algn="ctr" rtl="0">
                        <a:spcBef>
                          <a:spcPts val="0"/>
                        </a:spcBef>
                        <a:spcAft>
                          <a:spcPts val="0"/>
                        </a:spcAft>
                        <a:buNone/>
                      </a:pPr>
                      <a:r>
                        <a:rPr lang="en" b="1">
                          <a:solidFill>
                            <a:srgbClr val="FFFFFF"/>
                          </a:solidFill>
                        </a:rPr>
                        <a:t>Compliant</a:t>
                      </a:r>
                      <a:endParaRPr b="1">
                        <a:solidFill>
                          <a:srgbClr val="FFFFFF"/>
                        </a:solidFill>
                      </a:endParaRPr>
                    </a:p>
                    <a:p>
                      <a:pPr marL="0" lvl="0" indent="0" algn="ctr" rtl="0">
                        <a:spcBef>
                          <a:spcPts val="0"/>
                        </a:spcBef>
                        <a:spcAft>
                          <a:spcPts val="0"/>
                        </a:spcAft>
                        <a:buNone/>
                      </a:pPr>
                      <a:r>
                        <a:rPr lang="en" b="1">
                          <a:solidFill>
                            <a:srgbClr val="FFFFFF"/>
                          </a:solidFill>
                        </a:rPr>
                        <a:t>5.5:1</a:t>
                      </a:r>
                      <a:endParaRPr b="1">
                        <a:solidFill>
                          <a:srgbClr val="FFFFFF"/>
                        </a:solidFill>
                      </a:endParaRPr>
                    </a:p>
                  </a:txBody>
                  <a:tcPr marL="91425" marR="91425" marT="91425" marB="91425" anchor="ctr">
                    <a:solidFill>
                      <a:srgbClr val="006DB0"/>
                    </a:solidFill>
                  </a:tcPr>
                </a:tc>
                <a:tc>
                  <a:txBody>
                    <a:bodyPr/>
                    <a:lstStyle/>
                    <a:p>
                      <a:pPr marL="0" lvl="0" indent="0" algn="ctr" rtl="0">
                        <a:spcBef>
                          <a:spcPts val="0"/>
                        </a:spcBef>
                        <a:spcAft>
                          <a:spcPts val="0"/>
                        </a:spcAft>
                        <a:buNone/>
                      </a:pPr>
                      <a:r>
                        <a:rPr lang="en" b="1"/>
                        <a:t>NOT compliant</a:t>
                      </a:r>
                      <a:endParaRPr b="1"/>
                    </a:p>
                    <a:p>
                      <a:pPr marL="0" lvl="0" indent="0" algn="ctr" rtl="0">
                        <a:spcBef>
                          <a:spcPts val="0"/>
                        </a:spcBef>
                        <a:spcAft>
                          <a:spcPts val="0"/>
                        </a:spcAft>
                        <a:buNone/>
                      </a:pPr>
                      <a:r>
                        <a:rPr lang="en" b="1"/>
                        <a:t>3.81:1</a:t>
                      </a:r>
                      <a:endParaRPr b="1"/>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006DB0"/>
                    </a:solidFill>
                  </a:tcPr>
                </a:tc>
                <a:tc>
                  <a:txBody>
                    <a:bodyPr/>
                    <a:lstStyle/>
                    <a:p>
                      <a:pPr marL="0" lvl="0" indent="0" algn="ctr" rtl="0">
                        <a:spcBef>
                          <a:spcPts val="0"/>
                        </a:spcBef>
                        <a:spcAft>
                          <a:spcPts val="0"/>
                        </a:spcAft>
                        <a:buNone/>
                      </a:pPr>
                      <a:r>
                        <a:rPr lang="en" b="1">
                          <a:solidFill>
                            <a:srgbClr val="006DB0"/>
                          </a:solidFill>
                        </a:rPr>
                        <a:t>Compliant</a:t>
                      </a:r>
                      <a:endParaRPr b="1">
                        <a:solidFill>
                          <a:srgbClr val="006DB0"/>
                        </a:solidFill>
                      </a:endParaRPr>
                    </a:p>
                    <a:p>
                      <a:pPr marL="0" lvl="0" indent="0" algn="ctr" rtl="0">
                        <a:spcBef>
                          <a:spcPts val="0"/>
                        </a:spcBef>
                        <a:spcAft>
                          <a:spcPts val="0"/>
                        </a:spcAft>
                        <a:buNone/>
                      </a:pPr>
                      <a:r>
                        <a:rPr lang="en" b="1">
                          <a:solidFill>
                            <a:srgbClr val="006DB0"/>
                          </a:solidFill>
                        </a:rPr>
                        <a:t>5.5:1</a:t>
                      </a:r>
                      <a:endParaRPr b="1">
                        <a:solidFill>
                          <a:srgbClr val="006DB0"/>
                        </a:solidFill>
                      </a:endParaRPr>
                    </a:p>
                  </a:txBody>
                  <a:tcPr marL="91425" marR="91425" marT="91425" marB="91425" anchor="ctr"/>
                </a:tc>
                <a:tc>
                  <a:txBody>
                    <a:bodyPr/>
                    <a:lstStyle/>
                    <a:p>
                      <a:pPr marL="0" lvl="0" indent="0" algn="ctr" rtl="0">
                        <a:spcBef>
                          <a:spcPts val="0"/>
                        </a:spcBef>
                        <a:spcAft>
                          <a:spcPts val="0"/>
                        </a:spcAft>
                        <a:buNone/>
                      </a:pPr>
                      <a:r>
                        <a:rPr lang="en" b="1"/>
                        <a:t>N/A</a:t>
                      </a:r>
                      <a:endParaRPr b="1"/>
                    </a:p>
                  </a:txBody>
                  <a:tcPr marL="91425" marR="91425" marT="91425" marB="91425" anchor="ctr"/>
                </a:tc>
                <a:extLst>
                  <a:ext uri="{0D108BD9-81ED-4DB2-BD59-A6C34878D82A}">
                    <a16:rowId xmlns:a16="http://schemas.microsoft.com/office/drawing/2014/main" val="10001"/>
                  </a:ext>
                </a:extLst>
              </a:tr>
              <a:tr h="1068050">
                <a:tc>
                  <a:txBody>
                    <a:bodyPr/>
                    <a:lstStyle/>
                    <a:p>
                      <a:pPr marL="0" lvl="0" indent="0" algn="ctr" rtl="0">
                        <a:spcBef>
                          <a:spcPts val="0"/>
                        </a:spcBef>
                        <a:spcAft>
                          <a:spcPts val="0"/>
                        </a:spcAft>
                        <a:buNone/>
                      </a:pPr>
                      <a:r>
                        <a:rPr lang="en" b="1">
                          <a:solidFill>
                            <a:srgbClr val="FFFFFF"/>
                          </a:solidFill>
                        </a:rPr>
                        <a:t>Compliant</a:t>
                      </a:r>
                      <a:endParaRPr b="1">
                        <a:solidFill>
                          <a:srgbClr val="FFFFFF"/>
                        </a:solidFill>
                      </a:endParaRPr>
                    </a:p>
                    <a:p>
                      <a:pPr marL="0" lvl="0" indent="0" algn="ctr" rtl="0">
                        <a:spcBef>
                          <a:spcPts val="0"/>
                        </a:spcBef>
                        <a:spcAft>
                          <a:spcPts val="0"/>
                        </a:spcAft>
                        <a:buNone/>
                      </a:pPr>
                      <a:r>
                        <a:rPr lang="en" b="1">
                          <a:solidFill>
                            <a:srgbClr val="FFFFFF"/>
                          </a:solidFill>
                        </a:rPr>
                        <a:t>8.9:1</a:t>
                      </a:r>
                      <a:endParaRPr b="1">
                        <a:solidFill>
                          <a:srgbClr val="FFFFFF"/>
                        </a:solidFill>
                      </a:endParaRPr>
                    </a:p>
                  </a:txBody>
                  <a:tcPr marL="91425" marR="91425" marT="91425" marB="91425" anchor="ctr">
                    <a:solidFill>
                      <a:srgbClr val="004D7D"/>
                    </a:solidFill>
                  </a:tcPr>
                </a:tc>
                <a:tc>
                  <a:txBody>
                    <a:bodyPr/>
                    <a:lstStyle/>
                    <a:p>
                      <a:pPr marL="0" lvl="0" indent="0" algn="ctr" rtl="0">
                        <a:spcBef>
                          <a:spcPts val="0"/>
                        </a:spcBef>
                        <a:spcAft>
                          <a:spcPts val="0"/>
                        </a:spcAft>
                        <a:buNone/>
                      </a:pPr>
                      <a:r>
                        <a:rPr lang="en" b="1"/>
                        <a:t>NOT compliant</a:t>
                      </a:r>
                      <a:endParaRPr b="1"/>
                    </a:p>
                    <a:p>
                      <a:pPr marL="0" lvl="0" indent="0" algn="ctr" rtl="0">
                        <a:spcBef>
                          <a:spcPts val="0"/>
                        </a:spcBef>
                        <a:spcAft>
                          <a:spcPts val="0"/>
                        </a:spcAft>
                        <a:buNone/>
                      </a:pPr>
                      <a:r>
                        <a:rPr lang="en" b="1"/>
                        <a:t>2.35:1</a:t>
                      </a:r>
                      <a:endParaRPr b="1"/>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004D7D"/>
                    </a:solidFill>
                  </a:tcPr>
                </a:tc>
                <a:tc>
                  <a:txBody>
                    <a:bodyPr/>
                    <a:lstStyle/>
                    <a:p>
                      <a:pPr marL="0" lvl="0" indent="0" algn="ctr" rtl="0">
                        <a:spcBef>
                          <a:spcPts val="0"/>
                        </a:spcBef>
                        <a:spcAft>
                          <a:spcPts val="0"/>
                        </a:spcAft>
                        <a:buNone/>
                      </a:pPr>
                      <a:r>
                        <a:rPr lang="en" b="1">
                          <a:solidFill>
                            <a:srgbClr val="004D7D"/>
                          </a:solidFill>
                        </a:rPr>
                        <a:t>Compliant</a:t>
                      </a:r>
                      <a:endParaRPr b="1">
                        <a:solidFill>
                          <a:srgbClr val="004D7D"/>
                        </a:solidFill>
                      </a:endParaRPr>
                    </a:p>
                    <a:p>
                      <a:pPr marL="0" lvl="0" indent="0" algn="ctr" rtl="0">
                        <a:spcBef>
                          <a:spcPts val="0"/>
                        </a:spcBef>
                        <a:spcAft>
                          <a:spcPts val="0"/>
                        </a:spcAft>
                        <a:buNone/>
                      </a:pPr>
                      <a:r>
                        <a:rPr lang="en" b="1">
                          <a:solidFill>
                            <a:srgbClr val="004D7D"/>
                          </a:solidFill>
                        </a:rPr>
                        <a:t>8.9:1</a:t>
                      </a:r>
                      <a:endParaRPr b="1">
                        <a:solidFill>
                          <a:srgbClr val="004D7D"/>
                        </a:solidFill>
                      </a:endParaRPr>
                    </a:p>
                  </a:txBody>
                  <a:tcPr marL="91425" marR="91425" marT="91425" marB="91425" anchor="ctr"/>
                </a:tc>
                <a:tc>
                  <a:txBody>
                    <a:bodyPr/>
                    <a:lstStyle/>
                    <a:p>
                      <a:pPr marL="0" lvl="0" indent="0" algn="ctr" rtl="0">
                        <a:spcBef>
                          <a:spcPts val="0"/>
                        </a:spcBef>
                        <a:spcAft>
                          <a:spcPts val="0"/>
                        </a:spcAft>
                        <a:buNone/>
                      </a:pPr>
                      <a:r>
                        <a:rPr lang="en" b="1">
                          <a:solidFill>
                            <a:srgbClr val="004D7D"/>
                          </a:solidFill>
                        </a:rPr>
                        <a:t>NOT compliant</a:t>
                      </a:r>
                      <a:endParaRPr b="1">
                        <a:solidFill>
                          <a:srgbClr val="004D7D"/>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006DB0"/>
                    </a:solidFill>
                  </a:tcPr>
                </a:tc>
                <a:extLst>
                  <a:ext uri="{0D108BD9-81ED-4DB2-BD59-A6C34878D82A}">
                    <a16:rowId xmlns:a16="http://schemas.microsoft.com/office/drawing/2014/main" val="10002"/>
                  </a:ext>
                </a:extLst>
              </a:tr>
              <a:tr h="110190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1.06:1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F0F9FF"/>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19.69:1</a:t>
                      </a:r>
                      <a:endParaRPr b="1"/>
                    </a:p>
                  </a:txBody>
                  <a:tcPr marL="91425" marR="91425" marT="91425" marB="91425" anchor="ctr">
                    <a:solidFill>
                      <a:srgbClr val="F0F9FF"/>
                    </a:solidFill>
                  </a:tcPr>
                </a:tc>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1.06:1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tc>
                <a:tc>
                  <a:txBody>
                    <a:bodyPr/>
                    <a:lstStyle/>
                    <a:p>
                      <a:pPr marL="0" lvl="0" indent="0" algn="ctr" rtl="0">
                        <a:spcBef>
                          <a:spcPts val="0"/>
                        </a:spcBef>
                        <a:spcAft>
                          <a:spcPts val="0"/>
                        </a:spcAft>
                        <a:buNone/>
                      </a:pPr>
                      <a:r>
                        <a:rPr lang="en" b="1">
                          <a:solidFill>
                            <a:srgbClr val="FFFFFF"/>
                          </a:solidFill>
                        </a:rPr>
                        <a:t>Compliant</a:t>
                      </a:r>
                      <a:endParaRPr b="1">
                        <a:solidFill>
                          <a:srgbClr val="FFFFFF"/>
                        </a:solidFill>
                      </a:endParaRPr>
                    </a:p>
                    <a:p>
                      <a:pPr marL="0" lvl="0" indent="0" algn="ctr" rtl="0">
                        <a:spcBef>
                          <a:spcPts val="0"/>
                        </a:spcBef>
                        <a:spcAft>
                          <a:spcPts val="0"/>
                        </a:spcAft>
                        <a:buNone/>
                      </a:pPr>
                      <a:r>
                        <a:rPr lang="en" b="1">
                          <a:solidFill>
                            <a:srgbClr val="FFFFFF"/>
                          </a:solidFill>
                        </a:rPr>
                        <a:t>5.16:1</a:t>
                      </a:r>
                      <a:endParaRPr b="1"/>
                    </a:p>
                  </a:txBody>
                  <a:tcPr marL="91425" marR="91425" marT="91425" marB="91425" anchor="ctr">
                    <a:solidFill>
                      <a:srgbClr val="006DB0"/>
                    </a:solidFill>
                  </a:tcPr>
                </a:tc>
                <a:extLst>
                  <a:ext uri="{0D108BD9-81ED-4DB2-BD59-A6C34878D82A}">
                    <a16:rowId xmlns:a16="http://schemas.microsoft.com/office/drawing/2014/main" val="10003"/>
                  </a:ext>
                </a:extLst>
              </a:tr>
            </a:tbl>
          </a:graphicData>
        </a:graphic>
      </p:graphicFrame>
      <p:sp>
        <p:nvSpPr>
          <p:cNvPr id="1682" name="Google Shape;1682;p198"/>
          <p:cNvSpPr txBox="1"/>
          <p:nvPr/>
        </p:nvSpPr>
        <p:spPr>
          <a:xfrm>
            <a:off x="1407475" y="4364200"/>
            <a:ext cx="761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WCAG 2.0 level AA requires a contrast ratio of at least 4.5:1 for normal text and 3:1 for large text.</a:t>
            </a:r>
            <a:endParaRPr>
              <a:latin typeface="Proxima Nova"/>
              <a:ea typeface="Proxima Nova"/>
              <a:cs typeface="Proxima Nova"/>
              <a:sym typeface="Proxima Nova"/>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zColors + ADA 2">
  <p:cSld name="CUSTOM_3_1">
    <p:bg>
      <p:bgPr>
        <a:solidFill>
          <a:schemeClr val="lt1"/>
        </a:solidFill>
        <a:effectLst/>
      </p:bgPr>
    </p:bg>
    <p:spTree>
      <p:nvGrpSpPr>
        <p:cNvPr id="1" name="Shape 1683"/>
        <p:cNvGrpSpPr/>
        <p:nvPr/>
      </p:nvGrpSpPr>
      <p:grpSpPr>
        <a:xfrm>
          <a:off x="0" y="0"/>
          <a:ext cx="0" cy="0"/>
          <a:chOff x="0" y="0"/>
          <a:chExt cx="0" cy="0"/>
        </a:xfrm>
      </p:grpSpPr>
      <p:sp>
        <p:nvSpPr>
          <p:cNvPr id="1684" name="Google Shape;1684;p1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85" name="Google Shape;1685;p199"/>
          <p:cNvSpPr txBox="1"/>
          <p:nvPr/>
        </p:nvSpPr>
        <p:spPr>
          <a:xfrm>
            <a:off x="193275" y="85900"/>
            <a:ext cx="600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This slide for INTERNAL USE - delete it for your presentation!</a:t>
            </a:r>
            <a:endParaRPr>
              <a:latin typeface="Proxima Nova"/>
              <a:ea typeface="Proxima Nova"/>
              <a:cs typeface="Proxima Nova"/>
              <a:sym typeface="Proxima Nova"/>
            </a:endParaRPr>
          </a:p>
        </p:txBody>
      </p:sp>
      <p:sp>
        <p:nvSpPr>
          <p:cNvPr id="1686" name="Google Shape;1686;p199"/>
          <p:cNvSpPr txBox="1"/>
          <p:nvPr/>
        </p:nvSpPr>
        <p:spPr>
          <a:xfrm>
            <a:off x="8472458" y="4434617"/>
            <a:ext cx="548700" cy="393600"/>
          </a:xfrm>
          <a:prstGeom prst="rect">
            <a:avLst/>
          </a:prstGeom>
          <a:noFill/>
          <a:ln>
            <a:noFill/>
          </a:ln>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000">
                <a:solidFill>
                  <a:srgbClr val="006DB0"/>
                </a:solidFill>
              </a:rPr>
              <a:t>‹#›</a:t>
            </a:fld>
            <a:endParaRPr sz="1000">
              <a:solidFill>
                <a:srgbClr val="006DB0"/>
              </a:solidFill>
            </a:endParaRPr>
          </a:p>
        </p:txBody>
      </p:sp>
      <p:sp>
        <p:nvSpPr>
          <p:cNvPr id="1687" name="Google Shape;1687;p199"/>
          <p:cNvSpPr txBox="1"/>
          <p:nvPr/>
        </p:nvSpPr>
        <p:spPr>
          <a:xfrm>
            <a:off x="1305650" y="730850"/>
            <a:ext cx="295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Proxima Nova"/>
              <a:ea typeface="Proxima Nova"/>
              <a:cs typeface="Proxima Nova"/>
              <a:sym typeface="Proxima Nova"/>
            </a:endParaRPr>
          </a:p>
        </p:txBody>
      </p:sp>
      <p:sp>
        <p:nvSpPr>
          <p:cNvPr id="1688" name="Google Shape;1688;p199"/>
          <p:cNvSpPr txBox="1"/>
          <p:nvPr/>
        </p:nvSpPr>
        <p:spPr>
          <a:xfrm>
            <a:off x="1202000" y="1124950"/>
            <a:ext cx="103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Blue-light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#17A7FF</a:t>
            </a:r>
            <a:endParaRPr>
              <a:latin typeface="Proxima Nova"/>
              <a:ea typeface="Proxima Nova"/>
              <a:cs typeface="Proxima Nova"/>
              <a:sym typeface="Proxima Nova"/>
            </a:endParaRPr>
          </a:p>
        </p:txBody>
      </p:sp>
      <p:sp>
        <p:nvSpPr>
          <p:cNvPr id="1689" name="Google Shape;1689;p199"/>
          <p:cNvSpPr txBox="1"/>
          <p:nvPr/>
        </p:nvSpPr>
        <p:spPr>
          <a:xfrm>
            <a:off x="7359200" y="4477875"/>
            <a:ext cx="13326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u="sng">
                <a:solidFill>
                  <a:srgbClr val="000000"/>
                </a:solidFill>
                <a:latin typeface="Proxima Nova"/>
                <a:ea typeface="Proxima Nova"/>
                <a:cs typeface="Proxima Nova"/>
                <a:sym typeface="Proxima Nova"/>
                <a:hlinkClick r:id="" action="ppaction://noaction">
                  <a:extLst>
                    <a:ext uri="{A12FA001-AC4F-418D-AE19-62706E023703}">
                      <ahyp:hlinkClr xmlns:ahyp="http://schemas.microsoft.com/office/drawing/2018/hyperlinkcolor" val="tx"/>
                    </a:ext>
                  </a:extLst>
                </a:hlinkClick>
              </a:rPr>
              <a:t>Back to TOC</a:t>
            </a:r>
            <a:endParaRPr>
              <a:solidFill>
                <a:srgbClr val="000000"/>
              </a:solidFill>
              <a:latin typeface="Proxima Nova"/>
              <a:ea typeface="Proxima Nova"/>
              <a:cs typeface="Proxima Nova"/>
              <a:sym typeface="Proxima Nova"/>
            </a:endParaRPr>
          </a:p>
        </p:txBody>
      </p:sp>
      <p:sp>
        <p:nvSpPr>
          <p:cNvPr id="1690" name="Google Shape;1690;p199"/>
          <p:cNvSpPr/>
          <p:nvPr/>
        </p:nvSpPr>
        <p:spPr>
          <a:xfrm>
            <a:off x="158975" y="1974500"/>
            <a:ext cx="919800" cy="919800"/>
          </a:xfrm>
          <a:prstGeom prst="ellipse">
            <a:avLst/>
          </a:prstGeom>
          <a:solidFill>
            <a:srgbClr val="79C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9"/>
          <p:cNvSpPr/>
          <p:nvPr/>
        </p:nvSpPr>
        <p:spPr>
          <a:xfrm>
            <a:off x="158975" y="2976150"/>
            <a:ext cx="919800" cy="919800"/>
          </a:xfrm>
          <a:prstGeom prst="ellipse">
            <a:avLst/>
          </a:prstGeom>
          <a:solidFill>
            <a:srgbClr val="5AB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9"/>
          <p:cNvSpPr/>
          <p:nvPr/>
        </p:nvSpPr>
        <p:spPr>
          <a:xfrm>
            <a:off x="158975" y="3977800"/>
            <a:ext cx="919800" cy="919800"/>
          </a:xfrm>
          <a:prstGeom prst="ellipse">
            <a:avLst/>
          </a:prstGeom>
          <a:solidFill>
            <a:srgbClr val="428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9"/>
          <p:cNvSpPr/>
          <p:nvPr/>
        </p:nvSpPr>
        <p:spPr>
          <a:xfrm>
            <a:off x="158975" y="972850"/>
            <a:ext cx="919800" cy="919800"/>
          </a:xfrm>
          <a:prstGeom prst="ellipse">
            <a:avLst/>
          </a:prstGeom>
          <a:solidFill>
            <a:srgbClr val="17A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694" name="Google Shape;1694;p199"/>
          <p:cNvGraphicFramePr/>
          <p:nvPr/>
        </p:nvGraphicFramePr>
        <p:xfrm>
          <a:off x="2351175" y="555700"/>
          <a:ext cx="3000000" cy="3000000"/>
        </p:xfrm>
        <a:graphic>
          <a:graphicData uri="http://schemas.openxmlformats.org/drawingml/2006/table">
            <a:tbl>
              <a:tblPr>
                <a:noFill/>
                <a:tableStyleId>{4213B3D0-90B6-43EE-BD50-D723D86BBFDF}</a:tableStyleId>
              </a:tblPr>
              <a:tblGrid>
                <a:gridCol w="1667500">
                  <a:extLst>
                    <a:ext uri="{9D8B030D-6E8A-4147-A177-3AD203B41FA5}">
                      <a16:colId xmlns:a16="http://schemas.microsoft.com/office/drawing/2014/main" val="20000"/>
                    </a:ext>
                  </a:extLst>
                </a:gridCol>
                <a:gridCol w="1667500">
                  <a:extLst>
                    <a:ext uri="{9D8B030D-6E8A-4147-A177-3AD203B41FA5}">
                      <a16:colId xmlns:a16="http://schemas.microsoft.com/office/drawing/2014/main" val="20001"/>
                    </a:ext>
                  </a:extLst>
                </a:gridCol>
                <a:gridCol w="1667500">
                  <a:extLst>
                    <a:ext uri="{9D8B030D-6E8A-4147-A177-3AD203B41FA5}">
                      <a16:colId xmlns:a16="http://schemas.microsoft.com/office/drawing/2014/main" val="20002"/>
                    </a:ext>
                  </a:extLst>
                </a:gridCol>
                <a:gridCol w="1667500">
                  <a:extLst>
                    <a:ext uri="{9D8B030D-6E8A-4147-A177-3AD203B41FA5}">
                      <a16:colId xmlns:a16="http://schemas.microsoft.com/office/drawing/2014/main" val="20003"/>
                    </a:ext>
                  </a:extLst>
                </a:gridCol>
              </a:tblGrid>
              <a:tr h="422950">
                <a:tc>
                  <a:txBody>
                    <a:bodyPr/>
                    <a:lstStyle/>
                    <a:p>
                      <a:pPr marL="0" lvl="0" indent="0" algn="ctr" rtl="0">
                        <a:spcBef>
                          <a:spcPts val="0"/>
                        </a:spcBef>
                        <a:spcAft>
                          <a:spcPts val="0"/>
                        </a:spcAft>
                        <a:buNone/>
                      </a:pPr>
                      <a:r>
                        <a:rPr lang="en"/>
                        <a:t>White text</a:t>
                      </a:r>
                      <a:endParaRPr/>
                    </a:p>
                  </a:txBody>
                  <a:tcPr marL="91425" marR="91425" marT="91425" marB="91425"/>
                </a:tc>
                <a:tc>
                  <a:txBody>
                    <a:bodyPr/>
                    <a:lstStyle/>
                    <a:p>
                      <a:pPr marL="0" lvl="0" indent="0" algn="ctr" rtl="0">
                        <a:spcBef>
                          <a:spcPts val="0"/>
                        </a:spcBef>
                        <a:spcAft>
                          <a:spcPts val="0"/>
                        </a:spcAft>
                        <a:buNone/>
                      </a:pPr>
                      <a:r>
                        <a:rPr lang="en"/>
                        <a:t>Black text</a:t>
                      </a:r>
                      <a:endParaRPr/>
                    </a:p>
                  </a:txBody>
                  <a:tcPr marL="91425" marR="91425" marT="91425" marB="91425"/>
                </a:tc>
                <a:tc>
                  <a:txBody>
                    <a:bodyPr/>
                    <a:lstStyle/>
                    <a:p>
                      <a:pPr marL="0" lvl="0" indent="0" algn="ctr" rtl="0">
                        <a:spcBef>
                          <a:spcPts val="0"/>
                        </a:spcBef>
                        <a:spcAft>
                          <a:spcPts val="0"/>
                        </a:spcAft>
                        <a:buNone/>
                      </a:pPr>
                      <a:r>
                        <a:rPr lang="en"/>
                        <a:t>White background</a:t>
                      </a:r>
                      <a:endParaRPr/>
                    </a:p>
                  </a:txBody>
                  <a:tcPr marL="91425" marR="91425" marT="91425" marB="91425"/>
                </a:tc>
                <a:tc>
                  <a:txBody>
                    <a:bodyPr/>
                    <a:lstStyle/>
                    <a:p>
                      <a:pPr marL="0" lvl="0" indent="0" algn="ctr" rtl="0">
                        <a:spcBef>
                          <a:spcPts val="0"/>
                        </a:spcBef>
                        <a:spcAft>
                          <a:spcPts val="0"/>
                        </a:spcAft>
                        <a:buNone/>
                      </a:pPr>
                      <a:r>
                        <a:rPr lang="en"/>
                        <a:t>Blue background</a:t>
                      </a:r>
                      <a:endParaRPr/>
                    </a:p>
                  </a:txBody>
                  <a:tcPr marL="91425" marR="91425" marT="91425" marB="91425"/>
                </a:tc>
                <a:extLst>
                  <a:ext uri="{0D108BD9-81ED-4DB2-BD59-A6C34878D82A}">
                    <a16:rowId xmlns:a16="http://schemas.microsoft.com/office/drawing/2014/main" val="10000"/>
                  </a:ext>
                </a:extLst>
              </a:tr>
              <a:tr h="92250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2.62:1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17A7FF"/>
                    </a:solidFill>
                  </a:tcPr>
                </a:tc>
                <a:tc>
                  <a:txBody>
                    <a:bodyPr/>
                    <a:lstStyle/>
                    <a:p>
                      <a:pPr marL="0" lvl="0" indent="0" algn="ctr" rtl="0">
                        <a:spcBef>
                          <a:spcPts val="0"/>
                        </a:spcBef>
                        <a:spcAft>
                          <a:spcPts val="0"/>
                        </a:spcAft>
                        <a:buNone/>
                      </a:pPr>
                      <a:r>
                        <a:rPr lang="en" b="1"/>
                        <a:t>NOT compliant</a:t>
                      </a:r>
                      <a:endParaRPr b="1"/>
                    </a:p>
                    <a:p>
                      <a:pPr marL="0" lvl="0" indent="0" algn="ctr" rtl="0">
                        <a:spcBef>
                          <a:spcPts val="0"/>
                        </a:spcBef>
                        <a:spcAft>
                          <a:spcPts val="0"/>
                        </a:spcAft>
                        <a:buNone/>
                      </a:pPr>
                      <a:r>
                        <a:rPr lang="en" b="1"/>
                        <a:t>3.81:1</a:t>
                      </a:r>
                      <a:endParaRPr b="1"/>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17A7FF"/>
                    </a:solidFill>
                  </a:tcPr>
                </a:tc>
                <a:tc>
                  <a:txBody>
                    <a:bodyPr/>
                    <a:lstStyle/>
                    <a:p>
                      <a:pPr marL="0" lvl="0" indent="0" algn="ctr" rtl="0">
                        <a:spcBef>
                          <a:spcPts val="0"/>
                        </a:spcBef>
                        <a:spcAft>
                          <a:spcPts val="0"/>
                        </a:spcAft>
                        <a:buNone/>
                      </a:pPr>
                      <a:r>
                        <a:rPr lang="en" b="1">
                          <a:solidFill>
                            <a:srgbClr val="17A7FF"/>
                          </a:solidFill>
                        </a:rPr>
                        <a:t>NOT Compliant</a:t>
                      </a:r>
                      <a:endParaRPr b="1">
                        <a:solidFill>
                          <a:srgbClr val="17A7FF"/>
                        </a:solidFill>
                      </a:endParaRPr>
                    </a:p>
                    <a:p>
                      <a:pPr marL="0" lvl="0" indent="0" algn="ctr" rtl="0">
                        <a:spcBef>
                          <a:spcPts val="0"/>
                        </a:spcBef>
                        <a:spcAft>
                          <a:spcPts val="0"/>
                        </a:spcAft>
                        <a:buNone/>
                      </a:pPr>
                      <a:r>
                        <a:rPr lang="en" b="1">
                          <a:solidFill>
                            <a:srgbClr val="17A7FF"/>
                          </a:solidFill>
                        </a:rPr>
                        <a:t>2.62:1</a:t>
                      </a:r>
                      <a:endParaRPr b="1">
                        <a:solidFill>
                          <a:srgbClr val="17A7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tc>
                <a:tc>
                  <a:txBody>
                    <a:bodyPr/>
                    <a:lstStyle/>
                    <a:p>
                      <a:pPr marL="0" lvl="0" indent="0" algn="ctr" rtl="0">
                        <a:spcBef>
                          <a:spcPts val="0"/>
                        </a:spcBef>
                        <a:spcAft>
                          <a:spcPts val="0"/>
                        </a:spcAft>
                        <a:buNone/>
                      </a:pPr>
                      <a:r>
                        <a:rPr lang="en" b="1">
                          <a:solidFill>
                            <a:srgbClr val="17A7FF"/>
                          </a:solidFill>
                        </a:rPr>
                        <a:t>NOT Compliant</a:t>
                      </a:r>
                      <a:endParaRPr b="1">
                        <a:solidFill>
                          <a:srgbClr val="17A7FF"/>
                        </a:solidFill>
                      </a:endParaRPr>
                    </a:p>
                    <a:p>
                      <a:pPr marL="0" lvl="0" indent="0" algn="ctr" rtl="0">
                        <a:spcBef>
                          <a:spcPts val="0"/>
                        </a:spcBef>
                        <a:spcAft>
                          <a:spcPts val="0"/>
                        </a:spcAft>
                        <a:buNone/>
                      </a:pPr>
                      <a:r>
                        <a:rPr lang="en" b="1">
                          <a:solidFill>
                            <a:srgbClr val="17A7FF"/>
                          </a:solidFill>
                        </a:rPr>
                        <a:t>2.09:1</a:t>
                      </a:r>
                      <a:endParaRPr b="1">
                        <a:solidFill>
                          <a:srgbClr val="17A7FF"/>
                        </a:solidFill>
                      </a:endParaRPr>
                    </a:p>
                    <a:p>
                      <a:pPr marL="0" lvl="0" indent="0" algn="ctr" rtl="0">
                        <a:spcBef>
                          <a:spcPts val="0"/>
                        </a:spcBef>
                        <a:spcAft>
                          <a:spcPts val="0"/>
                        </a:spcAft>
                        <a:buNone/>
                      </a:pPr>
                      <a:r>
                        <a:rPr lang="en" b="1">
                          <a:solidFill>
                            <a:srgbClr val="FF0000"/>
                          </a:solidFill>
                        </a:rPr>
                        <a:t>DO NOT USE</a:t>
                      </a:r>
                      <a:endParaRPr>
                        <a:solidFill>
                          <a:srgbClr val="FF0000"/>
                        </a:solidFill>
                      </a:endParaRPr>
                    </a:p>
                  </a:txBody>
                  <a:tcPr marL="91425" marR="91425" marT="91425" marB="91425" anchor="ctr">
                    <a:solidFill>
                      <a:srgbClr val="006DB0"/>
                    </a:solidFill>
                  </a:tcPr>
                </a:tc>
                <a:extLst>
                  <a:ext uri="{0D108BD9-81ED-4DB2-BD59-A6C34878D82A}">
                    <a16:rowId xmlns:a16="http://schemas.microsoft.com/office/drawing/2014/main" val="10001"/>
                  </a:ext>
                </a:extLst>
              </a:tr>
              <a:tr h="106805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1.97:1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FFFF"/>
                        </a:solidFill>
                      </a:endParaRPr>
                    </a:p>
                  </a:txBody>
                  <a:tcPr marL="91425" marR="91425" marT="91425" marB="91425" anchor="ctr">
                    <a:solidFill>
                      <a:srgbClr val="79CC60"/>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10.61:1</a:t>
                      </a:r>
                      <a:endParaRPr b="1">
                        <a:solidFill>
                          <a:srgbClr val="FF0000"/>
                        </a:solidFill>
                      </a:endParaRPr>
                    </a:p>
                  </a:txBody>
                  <a:tcPr marL="91425" marR="91425" marT="91425" marB="91425" anchor="ctr">
                    <a:solidFill>
                      <a:srgbClr val="79CC60"/>
                    </a:solidFill>
                  </a:tcPr>
                </a:tc>
                <a:tc>
                  <a:txBody>
                    <a:bodyPr/>
                    <a:lstStyle/>
                    <a:p>
                      <a:pPr marL="0" lvl="0" indent="0" algn="ctr" rtl="0">
                        <a:spcBef>
                          <a:spcPts val="0"/>
                        </a:spcBef>
                        <a:spcAft>
                          <a:spcPts val="0"/>
                        </a:spcAft>
                        <a:buNone/>
                      </a:pPr>
                      <a:r>
                        <a:rPr lang="en" b="1">
                          <a:solidFill>
                            <a:srgbClr val="79CC60"/>
                          </a:solidFill>
                        </a:rPr>
                        <a:t>NOT compliant</a:t>
                      </a:r>
                      <a:endParaRPr b="1">
                        <a:solidFill>
                          <a:srgbClr val="79CC60"/>
                        </a:solidFill>
                      </a:endParaRPr>
                    </a:p>
                    <a:p>
                      <a:pPr marL="0" lvl="0" indent="0" algn="ctr" rtl="0">
                        <a:spcBef>
                          <a:spcPts val="0"/>
                        </a:spcBef>
                        <a:spcAft>
                          <a:spcPts val="0"/>
                        </a:spcAft>
                        <a:buNone/>
                      </a:pPr>
                      <a:r>
                        <a:rPr lang="en" b="1">
                          <a:solidFill>
                            <a:srgbClr val="79CC60"/>
                          </a:solidFill>
                        </a:rPr>
                        <a:t>1.97:1</a:t>
                      </a:r>
                      <a:endParaRPr b="1">
                        <a:solidFill>
                          <a:srgbClr val="79CC60"/>
                        </a:solidFill>
                      </a:endParaRPr>
                    </a:p>
                    <a:p>
                      <a:pPr marL="0" lvl="0" indent="0" algn="ctr" rtl="0">
                        <a:spcBef>
                          <a:spcPts val="0"/>
                        </a:spcBef>
                        <a:spcAft>
                          <a:spcPts val="0"/>
                        </a:spcAft>
                        <a:buNone/>
                      </a:pPr>
                      <a:r>
                        <a:rPr lang="en" b="1">
                          <a:solidFill>
                            <a:srgbClr val="FF0000"/>
                          </a:solidFill>
                        </a:rPr>
                        <a:t>DO NOT USE</a:t>
                      </a:r>
                      <a:endParaRPr b="1">
                        <a:solidFill>
                          <a:srgbClr val="004D7D"/>
                        </a:solidFill>
                      </a:endParaRPr>
                    </a:p>
                  </a:txBody>
                  <a:tcPr marL="91425" marR="91425" marT="91425" marB="91425" anchor="ctr"/>
                </a:tc>
                <a:tc>
                  <a:txBody>
                    <a:bodyPr/>
                    <a:lstStyle/>
                    <a:p>
                      <a:pPr marL="0" lvl="0" indent="0" algn="ctr" rtl="0">
                        <a:spcBef>
                          <a:spcPts val="0"/>
                        </a:spcBef>
                        <a:spcAft>
                          <a:spcPts val="0"/>
                        </a:spcAft>
                        <a:buNone/>
                      </a:pPr>
                      <a:r>
                        <a:rPr lang="en" b="1">
                          <a:solidFill>
                            <a:srgbClr val="79CC60"/>
                          </a:solidFill>
                        </a:rPr>
                        <a:t>NOT Compliant</a:t>
                      </a:r>
                      <a:endParaRPr b="1">
                        <a:solidFill>
                          <a:srgbClr val="79CC60"/>
                        </a:solidFill>
                      </a:endParaRPr>
                    </a:p>
                    <a:p>
                      <a:pPr marL="0" lvl="0" indent="0" algn="ctr" rtl="0">
                        <a:spcBef>
                          <a:spcPts val="0"/>
                        </a:spcBef>
                        <a:spcAft>
                          <a:spcPts val="0"/>
                        </a:spcAft>
                        <a:buNone/>
                      </a:pPr>
                      <a:r>
                        <a:rPr lang="en" b="1">
                          <a:solidFill>
                            <a:srgbClr val="79CC60"/>
                          </a:solidFill>
                        </a:rPr>
                        <a:t>2.78:1</a:t>
                      </a:r>
                      <a:endParaRPr b="1">
                        <a:solidFill>
                          <a:srgbClr val="79CC60"/>
                        </a:solidFill>
                      </a:endParaRPr>
                    </a:p>
                    <a:p>
                      <a:pPr marL="0" lvl="0" indent="0" algn="ctr" rtl="0">
                        <a:spcBef>
                          <a:spcPts val="0"/>
                        </a:spcBef>
                        <a:spcAft>
                          <a:spcPts val="0"/>
                        </a:spcAft>
                        <a:buNone/>
                      </a:pPr>
                      <a:r>
                        <a:rPr lang="en" b="1">
                          <a:solidFill>
                            <a:srgbClr val="FF0000"/>
                          </a:solidFill>
                        </a:rPr>
                        <a:t>DO NOT USE</a:t>
                      </a:r>
                      <a:endParaRPr>
                        <a:solidFill>
                          <a:srgbClr val="FF0000"/>
                        </a:solidFill>
                      </a:endParaRPr>
                    </a:p>
                  </a:txBody>
                  <a:tcPr marL="91425" marR="91425" marT="91425" marB="91425" anchor="ctr">
                    <a:solidFill>
                      <a:srgbClr val="006DB0"/>
                    </a:solidFill>
                  </a:tcPr>
                </a:tc>
                <a:extLst>
                  <a:ext uri="{0D108BD9-81ED-4DB2-BD59-A6C34878D82A}">
                    <a16:rowId xmlns:a16="http://schemas.microsoft.com/office/drawing/2014/main" val="10002"/>
                  </a:ext>
                </a:extLst>
              </a:tr>
              <a:tr h="1101900">
                <a:tc>
                  <a:txBody>
                    <a:bodyPr/>
                    <a:lstStyle/>
                    <a:p>
                      <a:pPr marL="0" lvl="0" indent="0" algn="ctr" rtl="0">
                        <a:spcBef>
                          <a:spcPts val="0"/>
                        </a:spcBef>
                        <a:spcAft>
                          <a:spcPts val="0"/>
                        </a:spcAft>
                        <a:buNone/>
                      </a:pPr>
                      <a:r>
                        <a:rPr lang="en" b="1">
                          <a:solidFill>
                            <a:srgbClr val="FFFFFF"/>
                          </a:solidFill>
                        </a:rPr>
                        <a:t>NOT compliant</a:t>
                      </a:r>
                      <a:endParaRPr b="1">
                        <a:solidFill>
                          <a:srgbClr val="FFFFFF"/>
                        </a:solidFill>
                      </a:endParaRPr>
                    </a:p>
                    <a:p>
                      <a:pPr marL="0" lvl="0" indent="0" algn="ctr" rtl="0">
                        <a:spcBef>
                          <a:spcPts val="0"/>
                        </a:spcBef>
                        <a:spcAft>
                          <a:spcPts val="0"/>
                        </a:spcAft>
                        <a:buNone/>
                      </a:pPr>
                      <a:r>
                        <a:rPr lang="en" b="1">
                          <a:solidFill>
                            <a:srgbClr val="FFFFFF"/>
                          </a:solidFill>
                        </a:rPr>
                        <a:t>2.39:1</a:t>
                      </a:r>
                      <a:endParaRPr b="1">
                        <a:solidFill>
                          <a:srgbClr val="FFFFFF"/>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txBody>
                  <a:tcPr marL="91425" marR="91425" marT="91425" marB="91425" anchor="ctr">
                    <a:solidFill>
                      <a:srgbClr val="5ABD3C"/>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8.77:1</a:t>
                      </a:r>
                      <a:endParaRPr b="1"/>
                    </a:p>
                  </a:txBody>
                  <a:tcPr marL="91425" marR="91425" marT="91425" marB="91425" anchor="ctr">
                    <a:solidFill>
                      <a:srgbClr val="5ABD3C"/>
                    </a:solidFill>
                  </a:tcPr>
                </a:tc>
                <a:tc>
                  <a:txBody>
                    <a:bodyPr/>
                    <a:lstStyle/>
                    <a:p>
                      <a:pPr marL="0" lvl="0" indent="0" algn="ctr" rtl="0">
                        <a:spcBef>
                          <a:spcPts val="0"/>
                        </a:spcBef>
                        <a:spcAft>
                          <a:spcPts val="0"/>
                        </a:spcAft>
                        <a:buNone/>
                      </a:pPr>
                      <a:r>
                        <a:rPr lang="en" b="1">
                          <a:solidFill>
                            <a:srgbClr val="5ABD3C"/>
                          </a:solidFill>
                        </a:rPr>
                        <a:t>NOT compliant</a:t>
                      </a:r>
                      <a:endParaRPr b="1">
                        <a:solidFill>
                          <a:srgbClr val="5ABD3C"/>
                        </a:solidFill>
                      </a:endParaRPr>
                    </a:p>
                    <a:p>
                      <a:pPr marL="0" lvl="0" indent="0" algn="ctr" rtl="0">
                        <a:spcBef>
                          <a:spcPts val="0"/>
                        </a:spcBef>
                        <a:spcAft>
                          <a:spcPts val="0"/>
                        </a:spcAft>
                        <a:buNone/>
                      </a:pPr>
                      <a:r>
                        <a:rPr lang="en" b="1">
                          <a:solidFill>
                            <a:srgbClr val="5ABD3C"/>
                          </a:solidFill>
                        </a:rPr>
                        <a:t>2.39:1</a:t>
                      </a:r>
                      <a:endParaRPr b="1">
                        <a:solidFill>
                          <a:srgbClr val="5ABD3C"/>
                        </a:solidFill>
                      </a:endParaRPr>
                    </a:p>
                    <a:p>
                      <a:pPr marL="0" lvl="0" indent="0" algn="ctr" rtl="0">
                        <a:spcBef>
                          <a:spcPts val="0"/>
                        </a:spcBef>
                        <a:spcAft>
                          <a:spcPts val="0"/>
                        </a:spcAft>
                        <a:buNone/>
                      </a:pPr>
                      <a:r>
                        <a:rPr lang="en" b="1">
                          <a:solidFill>
                            <a:srgbClr val="FF0000"/>
                          </a:solidFill>
                        </a:rPr>
                        <a:t>DO NOT USE</a:t>
                      </a:r>
                      <a:endParaRPr b="1">
                        <a:solidFill>
                          <a:srgbClr val="FF0000"/>
                        </a:solidFill>
                      </a:endParaRPr>
                    </a:p>
                    <a:p>
                      <a:pPr marL="0" lvl="0" indent="0" algn="ctr" rtl="0">
                        <a:spcBef>
                          <a:spcPts val="0"/>
                        </a:spcBef>
                        <a:spcAft>
                          <a:spcPts val="0"/>
                        </a:spcAft>
                        <a:buNone/>
                      </a:pPr>
                      <a:endParaRPr b="1">
                        <a:solidFill>
                          <a:srgbClr val="FFFFFF"/>
                        </a:solidFill>
                      </a:endParaRPr>
                    </a:p>
                  </a:txBody>
                  <a:tcPr marL="91425" marR="91425" marT="91425" marB="91425" anchor="ctr"/>
                </a:tc>
                <a:tc>
                  <a:txBody>
                    <a:bodyPr/>
                    <a:lstStyle/>
                    <a:p>
                      <a:pPr marL="0" lvl="0" indent="0" algn="ctr" rtl="0">
                        <a:spcBef>
                          <a:spcPts val="0"/>
                        </a:spcBef>
                        <a:spcAft>
                          <a:spcPts val="0"/>
                        </a:spcAft>
                        <a:buNone/>
                      </a:pPr>
                      <a:r>
                        <a:rPr lang="en" b="1">
                          <a:solidFill>
                            <a:srgbClr val="5ABD3C"/>
                          </a:solidFill>
                        </a:rPr>
                        <a:t>NOT compliant</a:t>
                      </a:r>
                      <a:endParaRPr b="1">
                        <a:solidFill>
                          <a:srgbClr val="5ABD3C"/>
                        </a:solidFill>
                      </a:endParaRPr>
                    </a:p>
                    <a:p>
                      <a:pPr marL="0" lvl="0" indent="0" algn="ctr" rtl="0">
                        <a:spcBef>
                          <a:spcPts val="0"/>
                        </a:spcBef>
                        <a:spcAft>
                          <a:spcPts val="0"/>
                        </a:spcAft>
                        <a:buNone/>
                      </a:pPr>
                      <a:r>
                        <a:rPr lang="en" b="1">
                          <a:solidFill>
                            <a:srgbClr val="5ABD3C"/>
                          </a:solidFill>
                        </a:rPr>
                        <a:t>2.3:1</a:t>
                      </a:r>
                      <a:endParaRPr b="1">
                        <a:solidFill>
                          <a:srgbClr val="5ABD3C"/>
                        </a:solidFill>
                      </a:endParaRPr>
                    </a:p>
                    <a:p>
                      <a:pPr marL="0" lvl="0" indent="0" algn="ctr" rtl="0">
                        <a:spcBef>
                          <a:spcPts val="0"/>
                        </a:spcBef>
                        <a:spcAft>
                          <a:spcPts val="0"/>
                        </a:spcAft>
                        <a:buNone/>
                      </a:pPr>
                      <a:r>
                        <a:rPr lang="en" b="1">
                          <a:solidFill>
                            <a:srgbClr val="FF0000"/>
                          </a:solidFill>
                        </a:rPr>
                        <a:t>DO NOT USE</a:t>
                      </a:r>
                      <a:endParaRPr/>
                    </a:p>
                  </a:txBody>
                  <a:tcPr marL="91425" marR="91425" marT="91425" marB="91425" anchor="ctr">
                    <a:solidFill>
                      <a:srgbClr val="006DB0"/>
                    </a:solidFill>
                  </a:tcPr>
                </a:tc>
                <a:extLst>
                  <a:ext uri="{0D108BD9-81ED-4DB2-BD59-A6C34878D82A}">
                    <a16:rowId xmlns:a16="http://schemas.microsoft.com/office/drawing/2014/main" val="10003"/>
                  </a:ext>
                </a:extLst>
              </a:tr>
              <a:tr h="707100">
                <a:tc>
                  <a:txBody>
                    <a:bodyPr/>
                    <a:lstStyle/>
                    <a:p>
                      <a:pPr marL="0" lvl="0" indent="0" algn="ctr" rtl="0">
                        <a:spcBef>
                          <a:spcPts val="0"/>
                        </a:spcBef>
                        <a:spcAft>
                          <a:spcPts val="0"/>
                        </a:spcAft>
                        <a:buNone/>
                      </a:pPr>
                      <a:r>
                        <a:rPr lang="en" b="1">
                          <a:solidFill>
                            <a:srgbClr val="FFFFFF"/>
                          </a:solidFill>
                        </a:rPr>
                        <a:t>Large text OK</a:t>
                      </a:r>
                      <a:endParaRPr b="1">
                        <a:solidFill>
                          <a:srgbClr val="FFFFFF"/>
                        </a:solidFill>
                      </a:endParaRPr>
                    </a:p>
                    <a:p>
                      <a:pPr marL="0" lvl="0" indent="0" algn="ctr" rtl="0">
                        <a:spcBef>
                          <a:spcPts val="0"/>
                        </a:spcBef>
                        <a:spcAft>
                          <a:spcPts val="0"/>
                        </a:spcAft>
                        <a:buNone/>
                      </a:pPr>
                      <a:r>
                        <a:rPr lang="en" b="1">
                          <a:solidFill>
                            <a:srgbClr val="FFFFFF"/>
                          </a:solidFill>
                        </a:rPr>
                        <a:t>4.23:1</a:t>
                      </a:r>
                      <a:endParaRPr b="1">
                        <a:solidFill>
                          <a:srgbClr val="FFFFFF"/>
                        </a:solidFill>
                      </a:endParaRPr>
                    </a:p>
                  </a:txBody>
                  <a:tcPr marL="91425" marR="91425" marT="91425" marB="91425" anchor="ctr">
                    <a:solidFill>
                      <a:srgbClr val="428B2C"/>
                    </a:solidFill>
                  </a:tcPr>
                </a:tc>
                <a:tc>
                  <a:txBody>
                    <a:bodyPr/>
                    <a:lstStyle/>
                    <a:p>
                      <a:pPr marL="0" lvl="0" indent="0" algn="ctr" rtl="0">
                        <a:spcBef>
                          <a:spcPts val="0"/>
                        </a:spcBef>
                        <a:spcAft>
                          <a:spcPts val="0"/>
                        </a:spcAft>
                        <a:buNone/>
                      </a:pPr>
                      <a:r>
                        <a:rPr lang="en" b="1"/>
                        <a:t>Compliant</a:t>
                      </a:r>
                      <a:endParaRPr b="1"/>
                    </a:p>
                    <a:p>
                      <a:pPr marL="0" lvl="0" indent="0" algn="ctr" rtl="0">
                        <a:spcBef>
                          <a:spcPts val="0"/>
                        </a:spcBef>
                        <a:spcAft>
                          <a:spcPts val="0"/>
                        </a:spcAft>
                        <a:buNone/>
                      </a:pPr>
                      <a:r>
                        <a:rPr lang="en" b="1"/>
                        <a:t>4.96:1</a:t>
                      </a:r>
                      <a:endParaRPr b="1"/>
                    </a:p>
                  </a:txBody>
                  <a:tcPr marL="91425" marR="91425" marT="91425" marB="91425" anchor="ctr">
                    <a:solidFill>
                      <a:srgbClr val="428B2C"/>
                    </a:solidFill>
                  </a:tcPr>
                </a:tc>
                <a:tc>
                  <a:txBody>
                    <a:bodyPr/>
                    <a:lstStyle/>
                    <a:p>
                      <a:pPr marL="0" lvl="0" indent="0" algn="ctr" rtl="0">
                        <a:spcBef>
                          <a:spcPts val="0"/>
                        </a:spcBef>
                        <a:spcAft>
                          <a:spcPts val="0"/>
                        </a:spcAft>
                        <a:buNone/>
                      </a:pPr>
                      <a:r>
                        <a:rPr lang="en" b="1">
                          <a:solidFill>
                            <a:srgbClr val="428B2C"/>
                          </a:solidFill>
                        </a:rPr>
                        <a:t>Large text OK</a:t>
                      </a:r>
                      <a:endParaRPr b="1">
                        <a:solidFill>
                          <a:srgbClr val="428B2C"/>
                        </a:solidFill>
                      </a:endParaRPr>
                    </a:p>
                    <a:p>
                      <a:pPr marL="0" lvl="0" indent="0" algn="ctr" rtl="0">
                        <a:spcBef>
                          <a:spcPts val="0"/>
                        </a:spcBef>
                        <a:spcAft>
                          <a:spcPts val="0"/>
                        </a:spcAft>
                        <a:buNone/>
                      </a:pPr>
                      <a:r>
                        <a:rPr lang="en" b="1">
                          <a:solidFill>
                            <a:srgbClr val="428B2C"/>
                          </a:solidFill>
                        </a:rPr>
                        <a:t>4.23:1</a:t>
                      </a:r>
                      <a:endParaRPr b="1">
                        <a:solidFill>
                          <a:srgbClr val="428B2C"/>
                        </a:solidFill>
                      </a:endParaRPr>
                    </a:p>
                  </a:txBody>
                  <a:tcPr marL="91425" marR="91425" marT="91425" marB="91425" anchor="ctr"/>
                </a:tc>
                <a:tc>
                  <a:txBody>
                    <a:bodyPr/>
                    <a:lstStyle/>
                    <a:p>
                      <a:pPr marL="0" lvl="0" indent="0" algn="ctr" rtl="0">
                        <a:spcBef>
                          <a:spcPts val="0"/>
                        </a:spcBef>
                        <a:spcAft>
                          <a:spcPts val="0"/>
                        </a:spcAft>
                        <a:buNone/>
                      </a:pPr>
                      <a:r>
                        <a:rPr lang="en" b="1">
                          <a:solidFill>
                            <a:srgbClr val="428B2C"/>
                          </a:solidFill>
                        </a:rPr>
                        <a:t>NOT compliant</a:t>
                      </a:r>
                      <a:endParaRPr b="1">
                        <a:solidFill>
                          <a:srgbClr val="428B2C"/>
                        </a:solidFill>
                      </a:endParaRPr>
                    </a:p>
                    <a:p>
                      <a:pPr marL="0" lvl="0" indent="0" algn="ctr" rtl="0">
                        <a:spcBef>
                          <a:spcPts val="0"/>
                        </a:spcBef>
                        <a:spcAft>
                          <a:spcPts val="0"/>
                        </a:spcAft>
                        <a:buNone/>
                      </a:pPr>
                      <a:r>
                        <a:rPr lang="en" b="1">
                          <a:solidFill>
                            <a:srgbClr val="428B2C"/>
                          </a:solidFill>
                        </a:rPr>
                        <a:t>1.3:1</a:t>
                      </a:r>
                      <a:endParaRPr b="1">
                        <a:solidFill>
                          <a:srgbClr val="428B2C"/>
                        </a:solidFill>
                      </a:endParaRPr>
                    </a:p>
                    <a:p>
                      <a:pPr marL="0" lvl="0" indent="0" algn="ctr" rtl="0">
                        <a:spcBef>
                          <a:spcPts val="0"/>
                        </a:spcBef>
                        <a:spcAft>
                          <a:spcPts val="0"/>
                        </a:spcAft>
                        <a:buNone/>
                      </a:pPr>
                      <a:r>
                        <a:rPr lang="en" b="1">
                          <a:solidFill>
                            <a:srgbClr val="FF0000"/>
                          </a:solidFill>
                        </a:rPr>
                        <a:t>DO NOT USE</a:t>
                      </a:r>
                      <a:endParaRPr b="1">
                        <a:solidFill>
                          <a:srgbClr val="FFFFFF"/>
                        </a:solidFill>
                      </a:endParaRPr>
                    </a:p>
                  </a:txBody>
                  <a:tcPr marL="91425" marR="91425" marT="91425" marB="91425" anchor="ctr">
                    <a:solidFill>
                      <a:srgbClr val="006DB0"/>
                    </a:solidFill>
                  </a:tcPr>
                </a:tc>
                <a:extLst>
                  <a:ext uri="{0D108BD9-81ED-4DB2-BD59-A6C34878D82A}">
                    <a16:rowId xmlns:a16="http://schemas.microsoft.com/office/drawing/2014/main" val="10004"/>
                  </a:ext>
                </a:extLst>
              </a:tr>
            </a:tbl>
          </a:graphicData>
        </a:graphic>
      </p:graphicFrame>
      <p:sp>
        <p:nvSpPr>
          <p:cNvPr id="1695" name="Google Shape;1695;p199"/>
          <p:cNvSpPr txBox="1"/>
          <p:nvPr/>
        </p:nvSpPr>
        <p:spPr>
          <a:xfrm>
            <a:off x="1199875" y="2035350"/>
            <a:ext cx="103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green-light</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#79CC60</a:t>
            </a:r>
            <a:endParaRPr>
              <a:latin typeface="Proxima Nova"/>
              <a:ea typeface="Proxima Nova"/>
              <a:cs typeface="Proxima Nova"/>
              <a:sym typeface="Proxima Nova"/>
            </a:endParaRPr>
          </a:p>
        </p:txBody>
      </p:sp>
      <p:sp>
        <p:nvSpPr>
          <p:cNvPr id="1696" name="Google Shape;1696;p199"/>
          <p:cNvSpPr txBox="1"/>
          <p:nvPr/>
        </p:nvSpPr>
        <p:spPr>
          <a:xfrm>
            <a:off x="1199875" y="3128250"/>
            <a:ext cx="103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Green</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#5ABD3C</a:t>
            </a:r>
            <a:endParaRPr>
              <a:latin typeface="Proxima Nova"/>
              <a:ea typeface="Proxima Nova"/>
              <a:cs typeface="Proxima Nova"/>
              <a:sym typeface="Proxima Nova"/>
            </a:endParaRPr>
          </a:p>
        </p:txBody>
      </p:sp>
      <p:sp>
        <p:nvSpPr>
          <p:cNvPr id="1697" name="Google Shape;1697;p199"/>
          <p:cNvSpPr txBox="1"/>
          <p:nvPr/>
        </p:nvSpPr>
        <p:spPr>
          <a:xfrm>
            <a:off x="1199875" y="4129900"/>
            <a:ext cx="1151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Green-dark</a:t>
            </a:r>
            <a:endParaRPr>
              <a:latin typeface="Proxima Nova"/>
              <a:ea typeface="Proxima Nova"/>
              <a:cs typeface="Proxima Nova"/>
              <a:sym typeface="Proxima Nova"/>
            </a:endParaRPr>
          </a:p>
          <a:p>
            <a:pPr marL="0" lvl="0" indent="0" algn="l" rtl="0">
              <a:spcBef>
                <a:spcPts val="0"/>
              </a:spcBef>
              <a:spcAft>
                <a:spcPts val="0"/>
              </a:spcAft>
              <a:buNone/>
            </a:pPr>
            <a:r>
              <a:rPr lang="en">
                <a:latin typeface="Proxima Nova"/>
                <a:ea typeface="Proxima Nova"/>
                <a:cs typeface="Proxima Nova"/>
                <a:sym typeface="Proxima Nova"/>
              </a:rPr>
              <a:t>#428B2C</a:t>
            </a:r>
            <a:endParaRPr>
              <a:latin typeface="Proxima Nova"/>
              <a:ea typeface="Proxima Nova"/>
              <a:cs typeface="Proxima Nova"/>
              <a:sym typeface="Proxima Nova"/>
            </a:endParaRPr>
          </a:p>
        </p:txBody>
      </p:sp>
      <p:sp>
        <p:nvSpPr>
          <p:cNvPr id="1698" name="Google Shape;1698;p199"/>
          <p:cNvSpPr txBox="1"/>
          <p:nvPr/>
        </p:nvSpPr>
        <p:spPr>
          <a:xfrm>
            <a:off x="1407475" y="4821400"/>
            <a:ext cx="761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Proxima Nova"/>
                <a:ea typeface="Proxima Nova"/>
                <a:cs typeface="Proxima Nova"/>
                <a:sym typeface="Proxima Nova"/>
              </a:rPr>
              <a:t>WCAG 2.0 level AA requires a contrast ratio of at least 4.5:1 for normal text and 3:1 for large text.</a:t>
            </a:r>
            <a:endParaRPr>
              <a:latin typeface="Proxima Nova"/>
              <a:ea typeface="Proxima Nova"/>
              <a:cs typeface="Proxima Nova"/>
              <a:sym typeface="Proxima Nova"/>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Slide 5">
  <p:cSld name="Title Slide 5">
    <p:bg>
      <p:bgPr>
        <a:solidFill>
          <a:schemeClr val="lt1"/>
        </a:solidFill>
        <a:effectLst/>
      </p:bgPr>
    </p:bg>
    <p:spTree>
      <p:nvGrpSpPr>
        <p:cNvPr id="1" name="Shape 1699"/>
        <p:cNvGrpSpPr/>
        <p:nvPr/>
      </p:nvGrpSpPr>
      <p:grpSpPr>
        <a:xfrm>
          <a:off x="0" y="0"/>
          <a:ext cx="0" cy="0"/>
          <a:chOff x="0" y="0"/>
          <a:chExt cx="0" cy="0"/>
        </a:xfrm>
      </p:grpSpPr>
      <p:sp>
        <p:nvSpPr>
          <p:cNvPr id="1700" name="Google Shape;1700;p200"/>
          <p:cNvSpPr txBox="1">
            <a:spLocks noGrp="1"/>
          </p:cNvSpPr>
          <p:nvPr>
            <p:ph type="ctrTitle"/>
          </p:nvPr>
        </p:nvSpPr>
        <p:spPr>
          <a:xfrm>
            <a:off x="511338" y="1412748"/>
            <a:ext cx="3334200" cy="884700"/>
          </a:xfrm>
          <a:prstGeom prst="rect">
            <a:avLst/>
          </a:prstGeom>
          <a:noFill/>
          <a:ln>
            <a:noFill/>
          </a:ln>
        </p:spPr>
        <p:txBody>
          <a:bodyPr spcFirstLastPara="1" wrap="square" lIns="68575" tIns="34275" rIns="68575" bIns="34275" anchor="b" anchorCtr="0">
            <a:noAutofit/>
          </a:bodyPr>
          <a:lstStyle>
            <a:lvl1pPr lvl="0" algn="l" rtl="0">
              <a:lnSpc>
                <a:spcPct val="118421"/>
              </a:lnSpc>
              <a:spcBef>
                <a:spcPts val="0"/>
              </a:spcBef>
              <a:spcAft>
                <a:spcPts val="0"/>
              </a:spcAft>
              <a:buClr>
                <a:srgbClr val="171242"/>
              </a:buClr>
              <a:buSzPts val="2900"/>
              <a:buFont typeface="Proxima Nova"/>
              <a:buNone/>
              <a:defRPr sz="2900" b="1" i="0">
                <a:solidFill>
                  <a:srgbClr val="171242"/>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01" name="Google Shape;1701;p200"/>
          <p:cNvSpPr txBox="1">
            <a:spLocks noGrp="1"/>
          </p:cNvSpPr>
          <p:nvPr>
            <p:ph type="body" idx="1"/>
          </p:nvPr>
        </p:nvSpPr>
        <p:spPr>
          <a:xfrm>
            <a:off x="511338" y="2843442"/>
            <a:ext cx="3334200" cy="5856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2400"/>
              <a:buNone/>
              <a:defRPr b="1" i="0">
                <a:solidFill>
                  <a:schemeClr val="dk1"/>
                </a:solidFill>
                <a:latin typeface="Proxima Nova"/>
                <a:ea typeface="Proxima Nova"/>
                <a:cs typeface="Proxima Nova"/>
                <a:sym typeface="Proxima Nova"/>
              </a:defRPr>
            </a:lvl1pPr>
            <a:lvl2pPr marL="914400" lvl="1" indent="-317500" algn="l" rtl="0">
              <a:lnSpc>
                <a:spcPct val="90000"/>
              </a:lnSpc>
              <a:spcBef>
                <a:spcPts val="1200"/>
              </a:spcBef>
              <a:spcAft>
                <a:spcPts val="0"/>
              </a:spcAft>
              <a:buClr>
                <a:schemeClr val="dk1"/>
              </a:buClr>
              <a:buSzPts val="1400"/>
              <a:buChar char="○"/>
              <a:defRPr>
                <a:solidFill>
                  <a:schemeClr val="dk1"/>
                </a:solidFill>
              </a:defRPr>
            </a:lvl2pPr>
            <a:lvl3pPr marL="1371600" lvl="2" indent="-317500" algn="l" rtl="0">
              <a:lnSpc>
                <a:spcPct val="90000"/>
              </a:lnSpc>
              <a:spcBef>
                <a:spcPts val="1200"/>
              </a:spcBef>
              <a:spcAft>
                <a:spcPts val="0"/>
              </a:spcAft>
              <a:buClr>
                <a:schemeClr val="dk1"/>
              </a:buClr>
              <a:buSzPts val="1400"/>
              <a:buChar char="■"/>
              <a:defRPr>
                <a:solidFill>
                  <a:schemeClr val="dk1"/>
                </a:solidFill>
              </a:defRPr>
            </a:lvl3pPr>
            <a:lvl4pPr marL="1828800" lvl="3" indent="-317500" algn="l" rtl="0">
              <a:lnSpc>
                <a:spcPct val="90000"/>
              </a:lnSpc>
              <a:spcBef>
                <a:spcPts val="1200"/>
              </a:spcBef>
              <a:spcAft>
                <a:spcPts val="0"/>
              </a:spcAft>
              <a:buClr>
                <a:schemeClr val="dk1"/>
              </a:buClr>
              <a:buSzPts val="1400"/>
              <a:buChar char="●"/>
              <a:defRPr>
                <a:solidFill>
                  <a:schemeClr val="dk1"/>
                </a:solidFill>
              </a:defRPr>
            </a:lvl4pPr>
            <a:lvl5pPr marL="2286000" lvl="4" indent="-317500" algn="l" rtl="0">
              <a:lnSpc>
                <a:spcPct val="90000"/>
              </a:lnSpc>
              <a:spcBef>
                <a:spcPts val="1200"/>
              </a:spcBef>
              <a:spcAft>
                <a:spcPts val="0"/>
              </a:spcAft>
              <a:buClr>
                <a:schemeClr val="dk1"/>
              </a:buClr>
              <a:buSzPts val="1400"/>
              <a:buChar char="○"/>
              <a:defRPr>
                <a:solidFill>
                  <a:schemeClr val="dk1"/>
                </a:solidFill>
              </a:defRPr>
            </a:lvl5pPr>
            <a:lvl6pPr marL="2743200" lvl="5" indent="-317500" algn="l" rtl="0">
              <a:lnSpc>
                <a:spcPct val="90000"/>
              </a:lnSpc>
              <a:spcBef>
                <a:spcPts val="1200"/>
              </a:spcBef>
              <a:spcAft>
                <a:spcPts val="0"/>
              </a:spcAft>
              <a:buClr>
                <a:schemeClr val="dk1"/>
              </a:buClr>
              <a:buSzPts val="1400"/>
              <a:buChar char="■"/>
              <a:defRPr>
                <a:solidFill>
                  <a:schemeClr val="dk1"/>
                </a:solidFill>
              </a:defRPr>
            </a:lvl6pPr>
            <a:lvl7pPr marL="3200400" lvl="6" indent="-317500" algn="l" rtl="0">
              <a:lnSpc>
                <a:spcPct val="90000"/>
              </a:lnSpc>
              <a:spcBef>
                <a:spcPts val="1200"/>
              </a:spcBef>
              <a:spcAft>
                <a:spcPts val="0"/>
              </a:spcAft>
              <a:buClr>
                <a:schemeClr val="dk1"/>
              </a:buClr>
              <a:buSzPts val="1400"/>
              <a:buChar char="●"/>
              <a:defRPr>
                <a:solidFill>
                  <a:schemeClr val="dk1"/>
                </a:solidFill>
              </a:defRPr>
            </a:lvl7pPr>
            <a:lvl8pPr marL="3657600" lvl="7" indent="-317500" algn="l" rtl="0">
              <a:lnSpc>
                <a:spcPct val="90000"/>
              </a:lnSpc>
              <a:spcBef>
                <a:spcPts val="1200"/>
              </a:spcBef>
              <a:spcAft>
                <a:spcPts val="0"/>
              </a:spcAft>
              <a:buClr>
                <a:schemeClr val="dk1"/>
              </a:buClr>
              <a:buSzPts val="1400"/>
              <a:buChar char="○"/>
              <a:defRPr>
                <a:solidFill>
                  <a:schemeClr val="dk1"/>
                </a:solidFill>
              </a:defRPr>
            </a:lvl8pPr>
            <a:lvl9pPr marL="4114800" lvl="8" indent="-317500" algn="l" rtl="0">
              <a:lnSpc>
                <a:spcPct val="90000"/>
              </a:lnSpc>
              <a:spcBef>
                <a:spcPts val="1200"/>
              </a:spcBef>
              <a:spcAft>
                <a:spcPts val="1200"/>
              </a:spcAft>
              <a:buClr>
                <a:schemeClr val="dk1"/>
              </a:buClr>
              <a:buSzPts val="1400"/>
              <a:buChar char="■"/>
              <a:defRPr>
                <a:solidFill>
                  <a:schemeClr val="dk1"/>
                </a:solidFill>
              </a:defRPr>
            </a:lvl9pPr>
          </a:lstStyle>
          <a:p>
            <a:endParaRPr/>
          </a:p>
        </p:txBody>
      </p:sp>
      <p:pic>
        <p:nvPicPr>
          <p:cNvPr id="1702" name="Google Shape;1702;p200"/>
          <p:cNvPicPr preferRelativeResize="0"/>
          <p:nvPr/>
        </p:nvPicPr>
        <p:blipFill rotWithShape="1">
          <a:blip r:embed="rId2">
            <a:alphaModFix/>
          </a:blip>
          <a:srcRect l="36280" r="13704"/>
          <a:stretch/>
        </p:blipFill>
        <p:spPr>
          <a:xfrm>
            <a:off x="4572000" y="0"/>
            <a:ext cx="4574286" cy="5143500"/>
          </a:xfrm>
          <a:prstGeom prst="rect">
            <a:avLst/>
          </a:prstGeom>
          <a:noFill/>
          <a:ln>
            <a:noFill/>
          </a:ln>
        </p:spPr>
      </p:pic>
      <p:sp>
        <p:nvSpPr>
          <p:cNvPr id="1703" name="Google Shape;1703;p200"/>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04" name="Google Shape;1704;p200"/>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05" name="Google Shape;1705;p200"/>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06" name="Google Shape;1706;p200"/>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07" name="Google Shape;1707;p200"/>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08" name="Google Shape;1708;p200"/>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09" name="Google Shape;1709;p200"/>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710"/>
        <p:cNvGrpSpPr/>
        <p:nvPr/>
      </p:nvGrpSpPr>
      <p:grpSpPr>
        <a:xfrm>
          <a:off x="0" y="0"/>
          <a:ext cx="0" cy="0"/>
          <a:chOff x="0" y="0"/>
          <a:chExt cx="0" cy="0"/>
        </a:xfrm>
      </p:grpSpPr>
      <p:pic>
        <p:nvPicPr>
          <p:cNvPr id="1711" name="Google Shape;1711;p201" descr="A person sitting on a couch&#10;&#10;Description automatically generated with low confidence"/>
          <p:cNvPicPr preferRelativeResize="0"/>
          <p:nvPr/>
        </p:nvPicPr>
        <p:blipFill rotWithShape="1">
          <a:blip r:embed="rId2">
            <a:alphaModFix/>
          </a:blip>
          <a:srcRect r="19"/>
          <a:stretch/>
        </p:blipFill>
        <p:spPr>
          <a:xfrm>
            <a:off x="0" y="0"/>
            <a:ext cx="9141715" cy="5143500"/>
          </a:xfrm>
          <a:prstGeom prst="rect">
            <a:avLst/>
          </a:prstGeom>
          <a:noFill/>
          <a:ln>
            <a:noFill/>
          </a:ln>
        </p:spPr>
      </p:pic>
      <p:sp>
        <p:nvSpPr>
          <p:cNvPr id="1712" name="Google Shape;1712;p201"/>
          <p:cNvSpPr txBox="1">
            <a:spLocks noGrp="1"/>
          </p:cNvSpPr>
          <p:nvPr>
            <p:ph type="ctrTitle"/>
          </p:nvPr>
        </p:nvSpPr>
        <p:spPr>
          <a:xfrm>
            <a:off x="511337" y="1920129"/>
            <a:ext cx="4611000" cy="884700"/>
          </a:xfrm>
          <a:prstGeom prst="rect">
            <a:avLst/>
          </a:prstGeom>
          <a:noFill/>
          <a:ln>
            <a:noFill/>
          </a:ln>
        </p:spPr>
        <p:txBody>
          <a:bodyPr spcFirstLastPara="1" wrap="square" lIns="68575" tIns="34275" rIns="68575" bIns="34275" anchor="b" anchorCtr="0">
            <a:noAutofit/>
          </a:bodyPr>
          <a:lstStyle>
            <a:lvl1pPr lvl="0" algn="l" rtl="0">
              <a:lnSpc>
                <a:spcPct val="118421"/>
              </a:lnSpc>
              <a:spcBef>
                <a:spcPts val="0"/>
              </a:spcBef>
              <a:spcAft>
                <a:spcPts val="0"/>
              </a:spcAft>
              <a:buClr>
                <a:schemeClr val="lt1"/>
              </a:buClr>
              <a:buSzPts val="2900"/>
              <a:buFont typeface="Proxima Nova"/>
              <a:buNone/>
              <a:defRPr sz="2900" b="1" i="0">
                <a:solidFill>
                  <a:schemeClr val="lt1"/>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13" name="Google Shape;1713;p201"/>
          <p:cNvSpPr txBox="1">
            <a:spLocks noGrp="1"/>
          </p:cNvSpPr>
          <p:nvPr>
            <p:ph type="body" idx="1"/>
          </p:nvPr>
        </p:nvSpPr>
        <p:spPr>
          <a:xfrm>
            <a:off x="511337" y="3449574"/>
            <a:ext cx="4611000" cy="6738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rtl="0">
              <a:lnSpc>
                <a:spcPct val="90000"/>
              </a:lnSpc>
              <a:spcBef>
                <a:spcPts val="1200"/>
              </a:spcBef>
              <a:spcAft>
                <a:spcPts val="0"/>
              </a:spcAft>
              <a:buClr>
                <a:schemeClr val="lt1"/>
              </a:buClr>
              <a:buSzPts val="1400"/>
              <a:buChar char="○"/>
              <a:defRPr>
                <a:solidFill>
                  <a:schemeClr val="lt1"/>
                </a:solidFill>
              </a:defRPr>
            </a:lvl2pPr>
            <a:lvl3pPr marL="1371600" lvl="2" indent="-317500" algn="l" rtl="0">
              <a:lnSpc>
                <a:spcPct val="90000"/>
              </a:lnSpc>
              <a:spcBef>
                <a:spcPts val="1200"/>
              </a:spcBef>
              <a:spcAft>
                <a:spcPts val="0"/>
              </a:spcAft>
              <a:buClr>
                <a:schemeClr val="lt1"/>
              </a:buClr>
              <a:buSzPts val="1400"/>
              <a:buChar char="■"/>
              <a:defRPr>
                <a:solidFill>
                  <a:schemeClr val="lt1"/>
                </a:solidFill>
              </a:defRPr>
            </a:lvl3pPr>
            <a:lvl4pPr marL="1828800" lvl="3" indent="-317500" algn="l" rtl="0">
              <a:lnSpc>
                <a:spcPct val="90000"/>
              </a:lnSpc>
              <a:spcBef>
                <a:spcPts val="1200"/>
              </a:spcBef>
              <a:spcAft>
                <a:spcPts val="0"/>
              </a:spcAft>
              <a:buClr>
                <a:schemeClr val="lt1"/>
              </a:buClr>
              <a:buSzPts val="1400"/>
              <a:buChar char="●"/>
              <a:defRPr>
                <a:solidFill>
                  <a:schemeClr val="lt1"/>
                </a:solidFill>
              </a:defRPr>
            </a:lvl4pPr>
            <a:lvl5pPr marL="2286000" lvl="4" indent="-317500" algn="l" rtl="0">
              <a:lnSpc>
                <a:spcPct val="90000"/>
              </a:lnSpc>
              <a:spcBef>
                <a:spcPts val="1200"/>
              </a:spcBef>
              <a:spcAft>
                <a:spcPts val="0"/>
              </a:spcAft>
              <a:buClr>
                <a:schemeClr val="lt1"/>
              </a:buClr>
              <a:buSzPts val="1400"/>
              <a:buChar char="○"/>
              <a:defRPr>
                <a:solidFill>
                  <a:schemeClr val="lt1"/>
                </a:solidFill>
              </a:defRPr>
            </a:lvl5pPr>
            <a:lvl6pPr marL="2743200" lvl="5" indent="-317500" algn="l" rtl="0">
              <a:lnSpc>
                <a:spcPct val="90000"/>
              </a:lnSpc>
              <a:spcBef>
                <a:spcPts val="1200"/>
              </a:spcBef>
              <a:spcAft>
                <a:spcPts val="0"/>
              </a:spcAft>
              <a:buClr>
                <a:schemeClr val="lt1"/>
              </a:buClr>
              <a:buSzPts val="1400"/>
              <a:buChar char="■"/>
              <a:defRPr>
                <a:solidFill>
                  <a:schemeClr val="lt1"/>
                </a:solidFill>
              </a:defRPr>
            </a:lvl6pPr>
            <a:lvl7pPr marL="3200400" lvl="6" indent="-317500" algn="l" rtl="0">
              <a:lnSpc>
                <a:spcPct val="90000"/>
              </a:lnSpc>
              <a:spcBef>
                <a:spcPts val="1200"/>
              </a:spcBef>
              <a:spcAft>
                <a:spcPts val="0"/>
              </a:spcAft>
              <a:buClr>
                <a:schemeClr val="lt1"/>
              </a:buClr>
              <a:buSzPts val="1400"/>
              <a:buChar char="●"/>
              <a:defRPr>
                <a:solidFill>
                  <a:schemeClr val="lt1"/>
                </a:solidFill>
              </a:defRPr>
            </a:lvl7pPr>
            <a:lvl8pPr marL="3657600" lvl="7" indent="-317500" algn="l" rtl="0">
              <a:lnSpc>
                <a:spcPct val="90000"/>
              </a:lnSpc>
              <a:spcBef>
                <a:spcPts val="1200"/>
              </a:spcBef>
              <a:spcAft>
                <a:spcPts val="0"/>
              </a:spcAft>
              <a:buClr>
                <a:schemeClr val="lt1"/>
              </a:buClr>
              <a:buSzPts val="1400"/>
              <a:buChar char="○"/>
              <a:defRPr>
                <a:solidFill>
                  <a:schemeClr val="lt1"/>
                </a:solidFill>
              </a:defRPr>
            </a:lvl8pPr>
            <a:lvl9pPr marL="4114800" lvl="8" indent="-317500" algn="l" rtl="0">
              <a:lnSpc>
                <a:spcPct val="90000"/>
              </a:lnSpc>
              <a:spcBef>
                <a:spcPts val="1200"/>
              </a:spcBef>
              <a:spcAft>
                <a:spcPts val="1200"/>
              </a:spcAft>
              <a:buClr>
                <a:schemeClr val="lt1"/>
              </a:buClr>
              <a:buSzPts val="1400"/>
              <a:buChar char="■"/>
              <a:defRPr>
                <a:solidFill>
                  <a:schemeClr val="lt1"/>
                </a:solidFill>
              </a:defRPr>
            </a:lvl9pPr>
          </a:lstStyle>
          <a:p>
            <a:endParaRPr/>
          </a:p>
        </p:txBody>
      </p:sp>
      <p:sp>
        <p:nvSpPr>
          <p:cNvPr id="1714" name="Google Shape;1714;p201"/>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15" name="Google Shape;1715;p201"/>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16" name="Google Shape;1716;p201"/>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17" name="Google Shape;1717;p201"/>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18" name="Google Shape;1718;p201"/>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19" name="Google Shape;1719;p201"/>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20" name="Google Shape;1720;p201"/>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Quote Slide Dark">
  <p:cSld name="Quote Slide Dark">
    <p:spTree>
      <p:nvGrpSpPr>
        <p:cNvPr id="1" name="Shape 1721"/>
        <p:cNvGrpSpPr/>
        <p:nvPr/>
      </p:nvGrpSpPr>
      <p:grpSpPr>
        <a:xfrm>
          <a:off x="0" y="0"/>
          <a:ext cx="0" cy="0"/>
          <a:chOff x="0" y="0"/>
          <a:chExt cx="0" cy="0"/>
        </a:xfrm>
      </p:grpSpPr>
      <p:pic>
        <p:nvPicPr>
          <p:cNvPr id="1722" name="Google Shape;1722;p202"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723" name="Google Shape;1723;p202"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724" name="Google Shape;1724;p202"/>
          <p:cNvSpPr txBox="1">
            <a:spLocks noGrp="1"/>
          </p:cNvSpPr>
          <p:nvPr>
            <p:ph type="body" idx="1"/>
          </p:nvPr>
        </p:nvSpPr>
        <p:spPr>
          <a:xfrm>
            <a:off x="1090422" y="2032110"/>
            <a:ext cx="7259100" cy="1530300"/>
          </a:xfrm>
          <a:prstGeom prst="rect">
            <a:avLst/>
          </a:prstGeom>
          <a:noFill/>
          <a:ln>
            <a:noFill/>
          </a:ln>
        </p:spPr>
        <p:txBody>
          <a:bodyPr spcFirstLastPara="1" wrap="square" lIns="68575" tIns="34275" rIns="68575" bIns="34275" anchor="t" anchorCtr="0">
            <a:noAutofit/>
          </a:bodyPr>
          <a:lstStyle>
            <a:lvl1pPr marL="457200" lvl="0" indent="-228600" algn="l" rtl="0">
              <a:lnSpc>
                <a:spcPct val="111111"/>
              </a:lnSpc>
              <a:spcBef>
                <a:spcPts val="0"/>
              </a:spcBef>
              <a:spcAft>
                <a:spcPts val="0"/>
              </a:spcAft>
              <a:buClr>
                <a:schemeClr val="lt1"/>
              </a:buClr>
              <a:buSzPts val="2800"/>
              <a:buNone/>
              <a:defRPr sz="2800" b="0" i="0">
                <a:solidFill>
                  <a:schemeClr val="lt1"/>
                </a:solidFill>
                <a:latin typeface="Proxima Nova"/>
                <a:ea typeface="Proxima Nova"/>
                <a:cs typeface="Proxima Nova"/>
                <a:sym typeface="Proxima Nova"/>
              </a:defRPr>
            </a:lvl1pPr>
            <a:lvl2pPr marL="914400" lvl="1" indent="-406400" algn="l" rtl="0">
              <a:lnSpc>
                <a:spcPct val="90000"/>
              </a:lnSpc>
              <a:spcBef>
                <a:spcPts val="1200"/>
              </a:spcBef>
              <a:spcAft>
                <a:spcPts val="0"/>
              </a:spcAft>
              <a:buClr>
                <a:schemeClr val="lt1"/>
              </a:buClr>
              <a:buSzPts val="2800"/>
              <a:buChar char="○"/>
              <a:defRPr sz="2800">
                <a:solidFill>
                  <a:schemeClr val="lt1"/>
                </a:solidFill>
              </a:defRPr>
            </a:lvl2pPr>
            <a:lvl3pPr marL="1371600" lvl="2" indent="-406400" algn="l" rtl="0">
              <a:lnSpc>
                <a:spcPct val="90000"/>
              </a:lnSpc>
              <a:spcBef>
                <a:spcPts val="1200"/>
              </a:spcBef>
              <a:spcAft>
                <a:spcPts val="0"/>
              </a:spcAft>
              <a:buClr>
                <a:schemeClr val="lt1"/>
              </a:buClr>
              <a:buSzPts val="2800"/>
              <a:buChar char="■"/>
              <a:defRPr sz="2800">
                <a:solidFill>
                  <a:schemeClr val="lt1"/>
                </a:solidFill>
              </a:defRPr>
            </a:lvl3pPr>
            <a:lvl4pPr marL="1828800" lvl="3" indent="-406400" algn="l" rtl="0">
              <a:lnSpc>
                <a:spcPct val="90000"/>
              </a:lnSpc>
              <a:spcBef>
                <a:spcPts val="1200"/>
              </a:spcBef>
              <a:spcAft>
                <a:spcPts val="0"/>
              </a:spcAft>
              <a:buClr>
                <a:schemeClr val="lt1"/>
              </a:buClr>
              <a:buSzPts val="2800"/>
              <a:buChar char="●"/>
              <a:defRPr sz="2800">
                <a:solidFill>
                  <a:schemeClr val="lt1"/>
                </a:solidFill>
              </a:defRPr>
            </a:lvl4pPr>
            <a:lvl5pPr marL="2286000" lvl="4" indent="-406400" algn="l" rtl="0">
              <a:lnSpc>
                <a:spcPct val="90000"/>
              </a:lnSpc>
              <a:spcBef>
                <a:spcPts val="1200"/>
              </a:spcBef>
              <a:spcAft>
                <a:spcPts val="0"/>
              </a:spcAft>
              <a:buClr>
                <a:schemeClr val="lt1"/>
              </a:buClr>
              <a:buSzPts val="2800"/>
              <a:buChar char="○"/>
              <a:defRPr sz="2800">
                <a:solidFill>
                  <a:schemeClr val="lt1"/>
                </a:solidFill>
              </a:defRPr>
            </a:lvl5pPr>
            <a:lvl6pPr marL="2743200" lvl="5" indent="-406400" algn="l" rtl="0">
              <a:lnSpc>
                <a:spcPct val="90000"/>
              </a:lnSpc>
              <a:spcBef>
                <a:spcPts val="1200"/>
              </a:spcBef>
              <a:spcAft>
                <a:spcPts val="0"/>
              </a:spcAft>
              <a:buClr>
                <a:schemeClr val="lt1"/>
              </a:buClr>
              <a:buSzPts val="2800"/>
              <a:buChar char="■"/>
              <a:defRPr sz="2800">
                <a:solidFill>
                  <a:schemeClr val="lt1"/>
                </a:solidFill>
              </a:defRPr>
            </a:lvl6pPr>
            <a:lvl7pPr marL="3200400" lvl="6" indent="-406400" algn="l" rtl="0">
              <a:lnSpc>
                <a:spcPct val="90000"/>
              </a:lnSpc>
              <a:spcBef>
                <a:spcPts val="1200"/>
              </a:spcBef>
              <a:spcAft>
                <a:spcPts val="0"/>
              </a:spcAft>
              <a:buClr>
                <a:schemeClr val="lt1"/>
              </a:buClr>
              <a:buSzPts val="2800"/>
              <a:buChar char="●"/>
              <a:defRPr sz="2800">
                <a:solidFill>
                  <a:schemeClr val="lt1"/>
                </a:solidFill>
              </a:defRPr>
            </a:lvl7pPr>
            <a:lvl8pPr marL="3657600" lvl="7" indent="-406400" algn="l" rtl="0">
              <a:lnSpc>
                <a:spcPct val="90000"/>
              </a:lnSpc>
              <a:spcBef>
                <a:spcPts val="1200"/>
              </a:spcBef>
              <a:spcAft>
                <a:spcPts val="0"/>
              </a:spcAft>
              <a:buClr>
                <a:schemeClr val="lt1"/>
              </a:buClr>
              <a:buSzPts val="2800"/>
              <a:buChar char="○"/>
              <a:defRPr sz="2800">
                <a:solidFill>
                  <a:schemeClr val="lt1"/>
                </a:solidFill>
              </a:defRPr>
            </a:lvl8pPr>
            <a:lvl9pPr marL="4114800" lvl="8" indent="-406400" algn="l" rtl="0">
              <a:lnSpc>
                <a:spcPct val="90000"/>
              </a:lnSpc>
              <a:spcBef>
                <a:spcPts val="1200"/>
              </a:spcBef>
              <a:spcAft>
                <a:spcPts val="1200"/>
              </a:spcAft>
              <a:buClr>
                <a:schemeClr val="lt1"/>
              </a:buClr>
              <a:buSzPts val="2800"/>
              <a:buChar char="■"/>
              <a:defRPr sz="2800">
                <a:solidFill>
                  <a:schemeClr val="lt1"/>
                </a:solidFill>
              </a:defRPr>
            </a:lvl9pPr>
          </a:lstStyle>
          <a:p>
            <a:endParaRPr/>
          </a:p>
        </p:txBody>
      </p:sp>
      <p:sp>
        <p:nvSpPr>
          <p:cNvPr id="1725" name="Google Shape;1725;p202"/>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26" name="Google Shape;1726;p202"/>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27" name="Google Shape;1727;p202"/>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28" name="Google Shape;1728;p202"/>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29" name="Google Shape;1729;p202"/>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30" name="Google Shape;1730;p202"/>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31" name="Google Shape;1731;p202"/>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Slide Light">
  <p:cSld name="Quote Slide Light">
    <p:spTree>
      <p:nvGrpSpPr>
        <p:cNvPr id="1" name="Shape 1732"/>
        <p:cNvGrpSpPr/>
        <p:nvPr/>
      </p:nvGrpSpPr>
      <p:grpSpPr>
        <a:xfrm>
          <a:off x="0" y="0"/>
          <a:ext cx="0" cy="0"/>
          <a:chOff x="0" y="0"/>
          <a:chExt cx="0" cy="0"/>
        </a:xfrm>
      </p:grpSpPr>
      <p:pic>
        <p:nvPicPr>
          <p:cNvPr id="1733" name="Google Shape;1733;p203" descr="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734" name="Google Shape;1734;p203" descr="A picture containing text, sign, outdoor&#10;&#10;Description automatically generated"/>
          <p:cNvPicPr preferRelativeResize="0"/>
          <p:nvPr/>
        </p:nvPicPr>
        <p:blipFill rotWithShape="1">
          <a:blip r:embed="rId3">
            <a:alphaModFix/>
          </a:blip>
          <a:srcRect/>
          <a:stretch/>
        </p:blipFill>
        <p:spPr>
          <a:xfrm>
            <a:off x="7255764" y="4574286"/>
            <a:ext cx="1507428" cy="281178"/>
          </a:xfrm>
          <a:prstGeom prst="rect">
            <a:avLst/>
          </a:prstGeom>
          <a:noFill/>
          <a:ln>
            <a:noFill/>
          </a:ln>
        </p:spPr>
      </p:pic>
      <p:sp>
        <p:nvSpPr>
          <p:cNvPr id="1735" name="Google Shape;1735;p203"/>
          <p:cNvSpPr txBox="1">
            <a:spLocks noGrp="1"/>
          </p:cNvSpPr>
          <p:nvPr>
            <p:ph type="body" idx="1"/>
          </p:nvPr>
        </p:nvSpPr>
        <p:spPr>
          <a:xfrm>
            <a:off x="1090422" y="2032110"/>
            <a:ext cx="7182600" cy="1530300"/>
          </a:xfrm>
          <a:prstGeom prst="rect">
            <a:avLst/>
          </a:prstGeom>
          <a:noFill/>
          <a:ln>
            <a:noFill/>
          </a:ln>
        </p:spPr>
        <p:txBody>
          <a:bodyPr spcFirstLastPara="1" wrap="square" lIns="68575" tIns="34275" rIns="68575" bIns="34275" anchor="t" anchorCtr="0">
            <a:noAutofit/>
          </a:bodyPr>
          <a:lstStyle>
            <a:lvl1pPr marL="457200" lvl="0" indent="-228600" algn="l" rtl="0">
              <a:lnSpc>
                <a:spcPct val="111111"/>
              </a:lnSpc>
              <a:spcBef>
                <a:spcPts val="0"/>
              </a:spcBef>
              <a:spcAft>
                <a:spcPts val="0"/>
              </a:spcAft>
              <a:buClr>
                <a:schemeClr val="dk1"/>
              </a:buClr>
              <a:buSzPts val="2800"/>
              <a:buNone/>
              <a:defRPr sz="2800" b="0" i="0">
                <a:solidFill>
                  <a:schemeClr val="dk1"/>
                </a:solidFill>
                <a:latin typeface="Proxima Nova"/>
                <a:ea typeface="Proxima Nova"/>
                <a:cs typeface="Proxima Nova"/>
                <a:sym typeface="Proxima Nova"/>
              </a:defRPr>
            </a:lvl1pPr>
            <a:lvl2pPr marL="914400" lvl="1" indent="-406400" algn="l" rtl="0">
              <a:lnSpc>
                <a:spcPct val="90000"/>
              </a:lnSpc>
              <a:spcBef>
                <a:spcPts val="1200"/>
              </a:spcBef>
              <a:spcAft>
                <a:spcPts val="0"/>
              </a:spcAft>
              <a:buClr>
                <a:schemeClr val="dk1"/>
              </a:buClr>
              <a:buSzPts val="2800"/>
              <a:buChar char="○"/>
              <a:defRPr sz="2800">
                <a:solidFill>
                  <a:schemeClr val="dk1"/>
                </a:solidFill>
              </a:defRPr>
            </a:lvl2pPr>
            <a:lvl3pPr marL="1371600" lvl="2" indent="-406400" algn="l" rtl="0">
              <a:lnSpc>
                <a:spcPct val="90000"/>
              </a:lnSpc>
              <a:spcBef>
                <a:spcPts val="1200"/>
              </a:spcBef>
              <a:spcAft>
                <a:spcPts val="0"/>
              </a:spcAft>
              <a:buClr>
                <a:schemeClr val="dk1"/>
              </a:buClr>
              <a:buSzPts val="2800"/>
              <a:buChar char="■"/>
              <a:defRPr sz="2800">
                <a:solidFill>
                  <a:schemeClr val="dk1"/>
                </a:solidFill>
              </a:defRPr>
            </a:lvl3pPr>
            <a:lvl4pPr marL="1828800" lvl="3" indent="-406400" algn="l" rtl="0">
              <a:lnSpc>
                <a:spcPct val="90000"/>
              </a:lnSpc>
              <a:spcBef>
                <a:spcPts val="1200"/>
              </a:spcBef>
              <a:spcAft>
                <a:spcPts val="0"/>
              </a:spcAft>
              <a:buClr>
                <a:schemeClr val="dk1"/>
              </a:buClr>
              <a:buSzPts val="2800"/>
              <a:buChar char="●"/>
              <a:defRPr sz="2800">
                <a:solidFill>
                  <a:schemeClr val="dk1"/>
                </a:solidFill>
              </a:defRPr>
            </a:lvl4pPr>
            <a:lvl5pPr marL="2286000" lvl="4" indent="-406400" algn="l" rtl="0">
              <a:lnSpc>
                <a:spcPct val="90000"/>
              </a:lnSpc>
              <a:spcBef>
                <a:spcPts val="1200"/>
              </a:spcBef>
              <a:spcAft>
                <a:spcPts val="0"/>
              </a:spcAft>
              <a:buClr>
                <a:schemeClr val="dk1"/>
              </a:buClr>
              <a:buSzPts val="2800"/>
              <a:buChar char="○"/>
              <a:defRPr sz="2800">
                <a:solidFill>
                  <a:schemeClr val="dk1"/>
                </a:solidFill>
              </a:defRPr>
            </a:lvl5pPr>
            <a:lvl6pPr marL="2743200" lvl="5" indent="-406400" algn="l" rtl="0">
              <a:lnSpc>
                <a:spcPct val="90000"/>
              </a:lnSpc>
              <a:spcBef>
                <a:spcPts val="1200"/>
              </a:spcBef>
              <a:spcAft>
                <a:spcPts val="0"/>
              </a:spcAft>
              <a:buClr>
                <a:schemeClr val="dk1"/>
              </a:buClr>
              <a:buSzPts val="2800"/>
              <a:buChar char="■"/>
              <a:defRPr sz="2800">
                <a:solidFill>
                  <a:schemeClr val="dk1"/>
                </a:solidFill>
              </a:defRPr>
            </a:lvl6pPr>
            <a:lvl7pPr marL="3200400" lvl="6" indent="-406400" algn="l" rtl="0">
              <a:lnSpc>
                <a:spcPct val="90000"/>
              </a:lnSpc>
              <a:spcBef>
                <a:spcPts val="1200"/>
              </a:spcBef>
              <a:spcAft>
                <a:spcPts val="0"/>
              </a:spcAft>
              <a:buClr>
                <a:schemeClr val="dk1"/>
              </a:buClr>
              <a:buSzPts val="2800"/>
              <a:buChar char="●"/>
              <a:defRPr sz="2800">
                <a:solidFill>
                  <a:schemeClr val="dk1"/>
                </a:solidFill>
              </a:defRPr>
            </a:lvl7pPr>
            <a:lvl8pPr marL="3657600" lvl="7" indent="-406400" algn="l" rtl="0">
              <a:lnSpc>
                <a:spcPct val="90000"/>
              </a:lnSpc>
              <a:spcBef>
                <a:spcPts val="1200"/>
              </a:spcBef>
              <a:spcAft>
                <a:spcPts val="0"/>
              </a:spcAft>
              <a:buClr>
                <a:schemeClr val="dk1"/>
              </a:buClr>
              <a:buSzPts val="2800"/>
              <a:buChar char="○"/>
              <a:defRPr sz="2800">
                <a:solidFill>
                  <a:schemeClr val="dk1"/>
                </a:solidFill>
              </a:defRPr>
            </a:lvl8pPr>
            <a:lvl9pPr marL="4114800" lvl="8" indent="-406400" algn="l" rtl="0">
              <a:lnSpc>
                <a:spcPct val="90000"/>
              </a:lnSpc>
              <a:spcBef>
                <a:spcPts val="1200"/>
              </a:spcBef>
              <a:spcAft>
                <a:spcPts val="1200"/>
              </a:spcAft>
              <a:buClr>
                <a:schemeClr val="dk1"/>
              </a:buClr>
              <a:buSzPts val="2800"/>
              <a:buChar char="■"/>
              <a:defRPr sz="2800">
                <a:solidFill>
                  <a:schemeClr val="dk1"/>
                </a:solidFill>
              </a:defRPr>
            </a:lvl9pPr>
          </a:lstStyle>
          <a:p>
            <a:endParaRPr/>
          </a:p>
        </p:txBody>
      </p:sp>
      <p:sp>
        <p:nvSpPr>
          <p:cNvPr id="1736" name="Google Shape;1736;p203"/>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37" name="Google Shape;1737;p203"/>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38" name="Google Shape;1738;p203"/>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39" name="Google Shape;1739;p203"/>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40" name="Google Shape;1740;p203"/>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41" name="Google Shape;1741;p203"/>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42" name="Google Shape;1742;p203"/>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eam Slide">
  <p:cSld name="Team Slide">
    <p:bg>
      <p:bgPr>
        <a:solidFill>
          <a:schemeClr val="lt1"/>
        </a:solidFill>
        <a:effectLst/>
      </p:bgPr>
    </p:bg>
    <p:spTree>
      <p:nvGrpSpPr>
        <p:cNvPr id="1" name="Shape 1743"/>
        <p:cNvGrpSpPr/>
        <p:nvPr/>
      </p:nvGrpSpPr>
      <p:grpSpPr>
        <a:xfrm>
          <a:off x="0" y="0"/>
          <a:ext cx="0" cy="0"/>
          <a:chOff x="0" y="0"/>
          <a:chExt cx="0" cy="0"/>
        </a:xfrm>
      </p:grpSpPr>
      <p:pic>
        <p:nvPicPr>
          <p:cNvPr id="1744" name="Google Shape;1744;p204"/>
          <p:cNvPicPr preferRelativeResize="0"/>
          <p:nvPr/>
        </p:nvPicPr>
        <p:blipFill rotWithShape="1">
          <a:blip r:embed="rId2">
            <a:alphaModFix/>
          </a:blip>
          <a:srcRect l="43510" t="6991" r="-43509" b="41599"/>
          <a:stretch/>
        </p:blipFill>
        <p:spPr>
          <a:xfrm>
            <a:off x="0" y="3497580"/>
            <a:ext cx="3278122" cy="1714500"/>
          </a:xfrm>
          <a:prstGeom prst="rect">
            <a:avLst/>
          </a:prstGeom>
          <a:noFill/>
          <a:ln>
            <a:noFill/>
          </a:ln>
        </p:spPr>
      </p:pic>
      <p:sp>
        <p:nvSpPr>
          <p:cNvPr id="1745" name="Google Shape;1745;p204"/>
          <p:cNvSpPr/>
          <p:nvPr/>
        </p:nvSpPr>
        <p:spPr>
          <a:xfrm>
            <a:off x="2286" y="0"/>
            <a:ext cx="9141900" cy="829800"/>
          </a:xfrm>
          <a:prstGeom prst="rect">
            <a:avLst/>
          </a:prstGeom>
          <a:solidFill>
            <a:schemeClr val="dk1"/>
          </a:solidFill>
          <a:ln w="12700" cap="flat" cmpd="sng">
            <a:solidFill>
              <a:srgbClr val="100D2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746" name="Google Shape;1746;p204"/>
          <p:cNvSpPr txBox="1">
            <a:spLocks noGrp="1"/>
          </p:cNvSpPr>
          <p:nvPr>
            <p:ph type="title"/>
          </p:nvPr>
        </p:nvSpPr>
        <p:spPr>
          <a:xfrm>
            <a:off x="319626" y="221164"/>
            <a:ext cx="8305800" cy="480600"/>
          </a:xfrm>
          <a:prstGeom prst="rect">
            <a:avLst/>
          </a:prstGeom>
          <a:noFill/>
          <a:ln>
            <a:noFill/>
          </a:ln>
        </p:spPr>
        <p:txBody>
          <a:bodyPr spcFirstLastPara="1" wrap="square" lIns="68575" tIns="34275" rIns="68575" bIns="34275" anchor="t" anchorCtr="0">
            <a:noAutofit/>
          </a:bodyPr>
          <a:lstStyle>
            <a:lvl1pPr lvl="0" algn="l" rtl="0">
              <a:lnSpc>
                <a:spcPct val="120000"/>
              </a:lnSpc>
              <a:spcBef>
                <a:spcPts val="0"/>
              </a:spcBef>
              <a:spcAft>
                <a:spcPts val="0"/>
              </a:spcAft>
              <a:buClr>
                <a:schemeClr val="lt1"/>
              </a:buClr>
              <a:buSzPts val="2300"/>
              <a:buFont typeface="Proxima Nova"/>
              <a:buNone/>
              <a:defRPr sz="2300" b="1" i="0">
                <a:solidFill>
                  <a:schemeClr val="lt1"/>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747" name="Google Shape;1747;p204" descr="A picture containing text, sign, outdoor&#10;&#10;Description automatically generated"/>
          <p:cNvPicPr preferRelativeResize="0"/>
          <p:nvPr/>
        </p:nvPicPr>
        <p:blipFill rotWithShape="1">
          <a:blip r:embed="rId3">
            <a:alphaModFix/>
          </a:blip>
          <a:srcRect/>
          <a:stretch/>
        </p:blipFill>
        <p:spPr>
          <a:xfrm>
            <a:off x="319626" y="4574286"/>
            <a:ext cx="1507428" cy="281178"/>
          </a:xfrm>
          <a:prstGeom prst="rect">
            <a:avLst/>
          </a:prstGeom>
          <a:noFill/>
          <a:ln>
            <a:noFill/>
          </a:ln>
        </p:spPr>
      </p:pic>
      <p:sp>
        <p:nvSpPr>
          <p:cNvPr id="1748" name="Google Shape;1748;p204"/>
          <p:cNvSpPr>
            <a:spLocks noGrp="1"/>
          </p:cNvSpPr>
          <p:nvPr>
            <p:ph type="pic" idx="2"/>
          </p:nvPr>
        </p:nvSpPr>
        <p:spPr>
          <a:xfrm>
            <a:off x="651510" y="1721358"/>
            <a:ext cx="1062900" cy="1062900"/>
          </a:xfrm>
          <a:prstGeom prst="rect">
            <a:avLst/>
          </a:prstGeom>
          <a:noFill/>
          <a:ln>
            <a:noFill/>
          </a:ln>
        </p:spPr>
      </p:sp>
      <p:sp>
        <p:nvSpPr>
          <p:cNvPr id="1749" name="Google Shape;1749;p204"/>
          <p:cNvSpPr>
            <a:spLocks noGrp="1"/>
          </p:cNvSpPr>
          <p:nvPr>
            <p:ph type="pic" idx="3"/>
          </p:nvPr>
        </p:nvSpPr>
        <p:spPr>
          <a:xfrm>
            <a:off x="6048756" y="1721358"/>
            <a:ext cx="1062900" cy="1062900"/>
          </a:xfrm>
          <a:prstGeom prst="rect">
            <a:avLst/>
          </a:prstGeom>
          <a:noFill/>
          <a:ln>
            <a:noFill/>
          </a:ln>
        </p:spPr>
      </p:sp>
      <p:sp>
        <p:nvSpPr>
          <p:cNvPr id="1750" name="Google Shape;1750;p204"/>
          <p:cNvSpPr>
            <a:spLocks noGrp="1"/>
          </p:cNvSpPr>
          <p:nvPr>
            <p:ph type="pic" idx="4"/>
          </p:nvPr>
        </p:nvSpPr>
        <p:spPr>
          <a:xfrm>
            <a:off x="3350133" y="1721358"/>
            <a:ext cx="1062900" cy="1062900"/>
          </a:xfrm>
          <a:prstGeom prst="rect">
            <a:avLst/>
          </a:prstGeom>
          <a:noFill/>
          <a:ln>
            <a:noFill/>
          </a:ln>
        </p:spPr>
      </p:sp>
      <p:sp>
        <p:nvSpPr>
          <p:cNvPr id="1751" name="Google Shape;1751;p204"/>
          <p:cNvSpPr txBox="1">
            <a:spLocks noGrp="1"/>
          </p:cNvSpPr>
          <p:nvPr>
            <p:ph type="body" idx="1"/>
          </p:nvPr>
        </p:nvSpPr>
        <p:spPr>
          <a:xfrm>
            <a:off x="1869703" y="204368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2" name="Google Shape;1752;p204"/>
          <p:cNvSpPr txBox="1">
            <a:spLocks noGrp="1"/>
          </p:cNvSpPr>
          <p:nvPr>
            <p:ph type="body" idx="5"/>
          </p:nvPr>
        </p:nvSpPr>
        <p:spPr>
          <a:xfrm>
            <a:off x="1869702" y="2324862"/>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3" name="Google Shape;1753;p204"/>
          <p:cNvSpPr txBox="1">
            <a:spLocks noGrp="1"/>
          </p:cNvSpPr>
          <p:nvPr>
            <p:ph type="body" idx="6"/>
          </p:nvPr>
        </p:nvSpPr>
        <p:spPr>
          <a:xfrm>
            <a:off x="4558035" y="204368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4" name="Google Shape;1754;p204"/>
          <p:cNvSpPr txBox="1">
            <a:spLocks noGrp="1"/>
          </p:cNvSpPr>
          <p:nvPr>
            <p:ph type="body" idx="7"/>
          </p:nvPr>
        </p:nvSpPr>
        <p:spPr>
          <a:xfrm>
            <a:off x="4558034" y="2324862"/>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5" name="Google Shape;1755;p204"/>
          <p:cNvSpPr txBox="1">
            <a:spLocks noGrp="1"/>
          </p:cNvSpPr>
          <p:nvPr>
            <p:ph type="body" idx="8"/>
          </p:nvPr>
        </p:nvSpPr>
        <p:spPr>
          <a:xfrm>
            <a:off x="7258571" y="204368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6" name="Google Shape;1756;p204"/>
          <p:cNvSpPr txBox="1">
            <a:spLocks noGrp="1"/>
          </p:cNvSpPr>
          <p:nvPr>
            <p:ph type="body" idx="9"/>
          </p:nvPr>
        </p:nvSpPr>
        <p:spPr>
          <a:xfrm>
            <a:off x="7258570" y="2324862"/>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57" name="Google Shape;1757;p204"/>
          <p:cNvSpPr>
            <a:spLocks noGrp="1"/>
          </p:cNvSpPr>
          <p:nvPr>
            <p:ph type="pic" idx="13"/>
          </p:nvPr>
        </p:nvSpPr>
        <p:spPr>
          <a:xfrm>
            <a:off x="651510" y="3061060"/>
            <a:ext cx="1062900" cy="1062900"/>
          </a:xfrm>
          <a:prstGeom prst="rect">
            <a:avLst/>
          </a:prstGeom>
          <a:noFill/>
          <a:ln>
            <a:noFill/>
          </a:ln>
        </p:spPr>
      </p:sp>
      <p:sp>
        <p:nvSpPr>
          <p:cNvPr id="1758" name="Google Shape;1758;p204"/>
          <p:cNvSpPr>
            <a:spLocks noGrp="1"/>
          </p:cNvSpPr>
          <p:nvPr>
            <p:ph type="pic" idx="14"/>
          </p:nvPr>
        </p:nvSpPr>
        <p:spPr>
          <a:xfrm>
            <a:off x="6048756" y="3061060"/>
            <a:ext cx="1062900" cy="1062900"/>
          </a:xfrm>
          <a:prstGeom prst="rect">
            <a:avLst/>
          </a:prstGeom>
          <a:noFill/>
          <a:ln>
            <a:noFill/>
          </a:ln>
        </p:spPr>
      </p:sp>
      <p:sp>
        <p:nvSpPr>
          <p:cNvPr id="1759" name="Google Shape;1759;p204"/>
          <p:cNvSpPr>
            <a:spLocks noGrp="1"/>
          </p:cNvSpPr>
          <p:nvPr>
            <p:ph type="pic" idx="15"/>
          </p:nvPr>
        </p:nvSpPr>
        <p:spPr>
          <a:xfrm>
            <a:off x="3350133" y="3061060"/>
            <a:ext cx="1062900" cy="1062900"/>
          </a:xfrm>
          <a:prstGeom prst="rect">
            <a:avLst/>
          </a:prstGeom>
          <a:noFill/>
          <a:ln>
            <a:noFill/>
          </a:ln>
        </p:spPr>
      </p:sp>
      <p:sp>
        <p:nvSpPr>
          <p:cNvPr id="1760" name="Google Shape;1760;p204"/>
          <p:cNvSpPr txBox="1">
            <a:spLocks noGrp="1"/>
          </p:cNvSpPr>
          <p:nvPr>
            <p:ph type="body" idx="16"/>
          </p:nvPr>
        </p:nvSpPr>
        <p:spPr>
          <a:xfrm>
            <a:off x="1869703" y="3383386"/>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1" name="Google Shape;1761;p204"/>
          <p:cNvSpPr txBox="1">
            <a:spLocks noGrp="1"/>
          </p:cNvSpPr>
          <p:nvPr>
            <p:ph type="body" idx="17"/>
          </p:nvPr>
        </p:nvSpPr>
        <p:spPr>
          <a:xfrm>
            <a:off x="1869702" y="366456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2" name="Google Shape;1762;p204"/>
          <p:cNvSpPr txBox="1">
            <a:spLocks noGrp="1"/>
          </p:cNvSpPr>
          <p:nvPr>
            <p:ph type="body" idx="18"/>
          </p:nvPr>
        </p:nvSpPr>
        <p:spPr>
          <a:xfrm>
            <a:off x="4558035" y="3383386"/>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3" name="Google Shape;1763;p204"/>
          <p:cNvSpPr txBox="1">
            <a:spLocks noGrp="1"/>
          </p:cNvSpPr>
          <p:nvPr>
            <p:ph type="body" idx="19"/>
          </p:nvPr>
        </p:nvSpPr>
        <p:spPr>
          <a:xfrm>
            <a:off x="4558034" y="366456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4" name="Google Shape;1764;p204"/>
          <p:cNvSpPr txBox="1">
            <a:spLocks noGrp="1"/>
          </p:cNvSpPr>
          <p:nvPr>
            <p:ph type="body" idx="20"/>
          </p:nvPr>
        </p:nvSpPr>
        <p:spPr>
          <a:xfrm>
            <a:off x="7258571" y="3383386"/>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0"/>
              </a:spcBef>
              <a:spcAft>
                <a:spcPts val="0"/>
              </a:spcAft>
              <a:buSzPts val="1800"/>
              <a:buNone/>
              <a:defRPr sz="1800" b="1" i="0">
                <a:solidFill>
                  <a:srgbClr val="17124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sp>
        <p:nvSpPr>
          <p:cNvPr id="1765" name="Google Shape;1765;p204"/>
          <p:cNvSpPr txBox="1">
            <a:spLocks noGrp="1"/>
          </p:cNvSpPr>
          <p:nvPr>
            <p:ph type="body" idx="21"/>
          </p:nvPr>
        </p:nvSpPr>
        <p:spPr>
          <a:xfrm>
            <a:off x="7258570" y="3664564"/>
            <a:ext cx="1300200" cy="260100"/>
          </a:xfrm>
          <a:prstGeom prst="rect">
            <a:avLst/>
          </a:prstGeom>
          <a:noFill/>
          <a:ln>
            <a:noFill/>
          </a:ln>
        </p:spPr>
        <p:txBody>
          <a:bodyPr spcFirstLastPara="1" wrap="square" lIns="68575" tIns="34275" rIns="68575" bIns="34275" anchor="t" anchorCtr="0">
            <a:noAutofit/>
          </a:bodyPr>
          <a:lstStyle>
            <a:lvl1pPr marL="457200" lvl="0" indent="-228600" algn="l" rtl="0">
              <a:lnSpc>
                <a:spcPct val="118750"/>
              </a:lnSpc>
              <a:spcBef>
                <a:spcPts val="0"/>
              </a:spcBef>
              <a:spcAft>
                <a:spcPts val="0"/>
              </a:spcAft>
              <a:buSzPts val="1800"/>
              <a:buNone/>
              <a:defRPr sz="1800" b="0" i="0">
                <a:solidFill>
                  <a:schemeClr val="dk2"/>
                </a:solidFill>
                <a:latin typeface="Proxima Nova"/>
                <a:ea typeface="Proxima Nova"/>
                <a:cs typeface="Proxima Nova"/>
                <a:sym typeface="Proxima Nova"/>
              </a:defRPr>
            </a:lvl1pPr>
            <a:lvl2pPr marL="914400" lvl="1" indent="-342900" algn="l" rtl="0">
              <a:lnSpc>
                <a:spcPct val="90000"/>
              </a:lnSpc>
              <a:spcBef>
                <a:spcPts val="1200"/>
              </a:spcBef>
              <a:spcAft>
                <a:spcPts val="0"/>
              </a:spcAft>
              <a:buSzPts val="1800"/>
              <a:buChar char="○"/>
              <a:defRPr sz="1800"/>
            </a:lvl2pPr>
            <a:lvl3pPr marL="1371600" lvl="2" indent="-342900" algn="l" rtl="0">
              <a:lnSpc>
                <a:spcPct val="90000"/>
              </a:lnSpc>
              <a:spcBef>
                <a:spcPts val="1200"/>
              </a:spcBef>
              <a:spcAft>
                <a:spcPts val="0"/>
              </a:spcAft>
              <a:buSzPts val="1800"/>
              <a:buChar char="■"/>
              <a:defRPr sz="1800"/>
            </a:lvl3pPr>
            <a:lvl4pPr marL="1828800" lvl="3" indent="-342900" algn="l" rtl="0">
              <a:lnSpc>
                <a:spcPct val="90000"/>
              </a:lnSpc>
              <a:spcBef>
                <a:spcPts val="1200"/>
              </a:spcBef>
              <a:spcAft>
                <a:spcPts val="0"/>
              </a:spcAft>
              <a:buSzPts val="1800"/>
              <a:buChar char="●"/>
              <a:defRPr sz="1800"/>
            </a:lvl4pPr>
            <a:lvl5pPr marL="2286000" lvl="4" indent="-342900" algn="l" rtl="0">
              <a:lnSpc>
                <a:spcPct val="90000"/>
              </a:lnSpc>
              <a:spcBef>
                <a:spcPts val="1200"/>
              </a:spcBef>
              <a:spcAft>
                <a:spcPts val="0"/>
              </a:spcAft>
              <a:buSzPts val="1800"/>
              <a:buChar char="○"/>
              <a:defRPr sz="1800"/>
            </a:lvl5pPr>
            <a:lvl6pPr marL="2743200" lvl="5" indent="-342900" algn="l" rtl="0">
              <a:lnSpc>
                <a:spcPct val="90000"/>
              </a:lnSpc>
              <a:spcBef>
                <a:spcPts val="1200"/>
              </a:spcBef>
              <a:spcAft>
                <a:spcPts val="0"/>
              </a:spcAft>
              <a:buClr>
                <a:schemeClr val="dk1"/>
              </a:buClr>
              <a:buSzPts val="1800"/>
              <a:buChar char="■"/>
              <a:defRPr sz="1800"/>
            </a:lvl6pPr>
            <a:lvl7pPr marL="3200400" lvl="6" indent="-342900" algn="l" rtl="0">
              <a:lnSpc>
                <a:spcPct val="90000"/>
              </a:lnSpc>
              <a:spcBef>
                <a:spcPts val="1200"/>
              </a:spcBef>
              <a:spcAft>
                <a:spcPts val="0"/>
              </a:spcAft>
              <a:buClr>
                <a:schemeClr val="dk1"/>
              </a:buClr>
              <a:buSzPts val="1800"/>
              <a:buChar char="●"/>
              <a:defRPr sz="1800"/>
            </a:lvl7pPr>
            <a:lvl8pPr marL="3657600" lvl="7" indent="-342900" algn="l" rtl="0">
              <a:lnSpc>
                <a:spcPct val="90000"/>
              </a:lnSpc>
              <a:spcBef>
                <a:spcPts val="1200"/>
              </a:spcBef>
              <a:spcAft>
                <a:spcPts val="0"/>
              </a:spcAft>
              <a:buClr>
                <a:schemeClr val="dk1"/>
              </a:buClr>
              <a:buSzPts val="1800"/>
              <a:buChar char="○"/>
              <a:defRPr sz="1800"/>
            </a:lvl8pPr>
            <a:lvl9pPr marL="4114800" lvl="8" indent="-342900" algn="l" rtl="0">
              <a:lnSpc>
                <a:spcPct val="90000"/>
              </a:lnSpc>
              <a:spcBef>
                <a:spcPts val="1200"/>
              </a:spcBef>
              <a:spcAft>
                <a:spcPts val="1200"/>
              </a:spcAft>
              <a:buClr>
                <a:schemeClr val="dk1"/>
              </a:buClr>
              <a:buSzPts val="1800"/>
              <a:buChar char="■"/>
              <a:defRPr sz="1800"/>
            </a:lvl9pPr>
          </a:lstStyle>
          <a:p>
            <a:endParaRPr/>
          </a:p>
        </p:txBody>
      </p:sp>
      <p:pic>
        <p:nvPicPr>
          <p:cNvPr id="1766" name="Google Shape;1766;p204"/>
          <p:cNvPicPr preferRelativeResize="0"/>
          <p:nvPr/>
        </p:nvPicPr>
        <p:blipFill rotWithShape="1">
          <a:blip r:embed="rId4">
            <a:alphaModFix/>
          </a:blip>
          <a:srcRect l="10" t="48502" r="47280" b="-4691"/>
          <a:stretch/>
        </p:blipFill>
        <p:spPr>
          <a:xfrm>
            <a:off x="8394192" y="-34290"/>
            <a:ext cx="822961" cy="891540"/>
          </a:xfrm>
          <a:prstGeom prst="rect">
            <a:avLst/>
          </a:prstGeom>
          <a:noFill/>
          <a:ln>
            <a:noFill/>
          </a:ln>
        </p:spPr>
      </p:pic>
      <p:sp>
        <p:nvSpPr>
          <p:cNvPr id="1767" name="Google Shape;1767;p204"/>
          <p:cNvSpPr/>
          <p:nvPr/>
        </p:nvSpPr>
        <p:spPr>
          <a:xfrm>
            <a:off x="0" y="-853440"/>
            <a:ext cx="716100" cy="7161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768" name="Google Shape;1768;p204"/>
          <p:cNvSpPr/>
          <p:nvPr/>
        </p:nvSpPr>
        <p:spPr>
          <a:xfrm>
            <a:off x="784860" y="-853440"/>
            <a:ext cx="716100" cy="7161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769" name="Google Shape;1769;p204"/>
          <p:cNvSpPr/>
          <p:nvPr/>
        </p:nvSpPr>
        <p:spPr>
          <a:xfrm>
            <a:off x="1569720" y="-853440"/>
            <a:ext cx="716100" cy="7161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770" name="Google Shape;1770;p204"/>
          <p:cNvSpPr/>
          <p:nvPr/>
        </p:nvSpPr>
        <p:spPr>
          <a:xfrm>
            <a:off x="6810935" y="-853440"/>
            <a:ext cx="716100" cy="7161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771" name="Google Shape;1771;p204"/>
          <p:cNvSpPr/>
          <p:nvPr/>
        </p:nvSpPr>
        <p:spPr>
          <a:xfrm>
            <a:off x="7619327" y="-853440"/>
            <a:ext cx="716100" cy="7161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772" name="Google Shape;1772;p204"/>
          <p:cNvSpPr/>
          <p:nvPr/>
        </p:nvSpPr>
        <p:spPr>
          <a:xfrm>
            <a:off x="8427720" y="-853440"/>
            <a:ext cx="716100" cy="7161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773" name="Google Shape;1773;p204"/>
          <p:cNvSpPr/>
          <p:nvPr/>
        </p:nvSpPr>
        <p:spPr>
          <a:xfrm>
            <a:off x="2359286" y="-853440"/>
            <a:ext cx="716100" cy="716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65"/>
        <p:cNvGrpSpPr/>
        <p:nvPr/>
      </p:nvGrpSpPr>
      <p:grpSpPr>
        <a:xfrm>
          <a:off x="0" y="0"/>
          <a:ext cx="0" cy="0"/>
          <a:chOff x="0" y="0"/>
          <a:chExt cx="0" cy="0"/>
        </a:xfrm>
      </p:grpSpPr>
      <p:pic>
        <p:nvPicPr>
          <p:cNvPr id="66" name="Google Shape;66;p7" descr="A person and person sitting on a bench in front of a green wall&#10;&#10;Description automatically generated with low confidence"/>
          <p:cNvPicPr preferRelativeResize="0"/>
          <p:nvPr/>
        </p:nvPicPr>
        <p:blipFill rotWithShape="1">
          <a:blip r:embed="rId2">
            <a:alphaModFix/>
          </a:blip>
          <a:srcRect l="3726" t="6823" r="12731" b="23085"/>
          <a:stretch/>
        </p:blipFill>
        <p:spPr>
          <a:xfrm>
            <a:off x="2286" y="0"/>
            <a:ext cx="9141714" cy="5143500"/>
          </a:xfrm>
          <a:prstGeom prst="rect">
            <a:avLst/>
          </a:prstGeom>
          <a:noFill/>
          <a:ln>
            <a:noFill/>
          </a:ln>
        </p:spPr>
      </p:pic>
      <p:sp>
        <p:nvSpPr>
          <p:cNvPr id="67" name="Google Shape;67;p7"/>
          <p:cNvSpPr txBox="1">
            <a:spLocks noGrp="1"/>
          </p:cNvSpPr>
          <p:nvPr>
            <p:ph type="ctrTitle"/>
          </p:nvPr>
        </p:nvSpPr>
        <p:spPr>
          <a:xfrm>
            <a:off x="511337" y="1920129"/>
            <a:ext cx="3276300" cy="884700"/>
          </a:xfrm>
          <a:prstGeom prst="rect">
            <a:avLst/>
          </a:prstGeom>
          <a:noFill/>
          <a:ln>
            <a:noFill/>
          </a:ln>
        </p:spPr>
        <p:txBody>
          <a:bodyPr spcFirstLastPara="1" wrap="square" lIns="68575" tIns="34275" rIns="68575" bIns="34275" anchor="b" anchorCtr="0">
            <a:noAutofit/>
          </a:bodyPr>
          <a:lstStyle>
            <a:lvl1pPr lvl="0" algn="l">
              <a:lnSpc>
                <a:spcPct val="118421"/>
              </a:lnSpc>
              <a:spcBef>
                <a:spcPts val="0"/>
              </a:spcBef>
              <a:spcAft>
                <a:spcPts val="0"/>
              </a:spcAft>
              <a:buClr>
                <a:schemeClr val="lt1"/>
              </a:buClr>
              <a:buSzPts val="2900"/>
              <a:buFont typeface="Proxima Nova"/>
              <a:buNone/>
              <a:defRPr sz="29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7"/>
          <p:cNvSpPr txBox="1">
            <a:spLocks noGrp="1"/>
          </p:cNvSpPr>
          <p:nvPr>
            <p:ph type="body" idx="1"/>
          </p:nvPr>
        </p:nvSpPr>
        <p:spPr>
          <a:xfrm>
            <a:off x="511337" y="3449574"/>
            <a:ext cx="3276300" cy="6738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7"/>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70" name="Google Shape;70;p7"/>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71" name="Google Shape;71;p7"/>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72" name="Google Shape;72;p7"/>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73" name="Google Shape;73;p7"/>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74" name="Google Shape;74;p7"/>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75" name="Google Shape;75;p7"/>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aption 1">
  <p:cSld name="Caption 1">
    <p:spTree>
      <p:nvGrpSpPr>
        <p:cNvPr id="1" name="Shape 1774"/>
        <p:cNvGrpSpPr/>
        <p:nvPr/>
      </p:nvGrpSpPr>
      <p:grpSpPr>
        <a:xfrm>
          <a:off x="0" y="0"/>
          <a:ext cx="0" cy="0"/>
          <a:chOff x="0" y="0"/>
          <a:chExt cx="0" cy="0"/>
        </a:xfrm>
      </p:grpSpPr>
      <p:sp>
        <p:nvSpPr>
          <p:cNvPr id="1775" name="Google Shape;1775;p205"/>
          <p:cNvSpPr txBox="1">
            <a:spLocks noGrp="1"/>
          </p:cNvSpPr>
          <p:nvPr>
            <p:ph type="body" idx="1"/>
          </p:nvPr>
        </p:nvSpPr>
        <p:spPr>
          <a:xfrm>
            <a:off x="457200" y="4406309"/>
            <a:ext cx="8229600" cy="519600"/>
          </a:xfrm>
          <a:prstGeom prst="rect">
            <a:avLst/>
          </a:prstGeom>
          <a:noFill/>
          <a:ln>
            <a:noFill/>
          </a:ln>
        </p:spPr>
        <p:txBody>
          <a:bodyPr spcFirstLastPara="1" wrap="square" lIns="34300" tIns="34300" rIns="34300" bIns="34300" anchor="t" anchorCtr="0">
            <a:noAutofit/>
          </a:bodyPr>
          <a:lstStyle>
            <a:lvl1pPr marL="457200" marR="0" lvl="0" indent="-228600" algn="ctr" rtl="0">
              <a:lnSpc>
                <a:spcPct val="115000"/>
              </a:lnSpc>
              <a:spcBef>
                <a:spcPts val="400"/>
              </a:spcBef>
              <a:spcAft>
                <a:spcPts val="0"/>
              </a:spcAft>
              <a:buClr>
                <a:schemeClr val="dk2"/>
              </a:buClr>
              <a:buSzPts val="500"/>
              <a:buFont typeface="Arial"/>
              <a:buNone/>
              <a:defRPr sz="18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700"/>
              </a:spcBef>
              <a:spcAft>
                <a:spcPts val="170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1 1">
  <p:cSld name="Caption 1_1">
    <p:spTree>
      <p:nvGrpSpPr>
        <p:cNvPr id="1" name="Shape 1776"/>
        <p:cNvGrpSpPr/>
        <p:nvPr/>
      </p:nvGrpSpPr>
      <p:grpSpPr>
        <a:xfrm>
          <a:off x="0" y="0"/>
          <a:ext cx="0" cy="0"/>
          <a:chOff x="0" y="0"/>
          <a:chExt cx="0" cy="0"/>
        </a:xfrm>
      </p:grpSpPr>
      <p:sp>
        <p:nvSpPr>
          <p:cNvPr id="1777" name="Google Shape;1777;p206"/>
          <p:cNvSpPr txBox="1">
            <a:spLocks noGrp="1"/>
          </p:cNvSpPr>
          <p:nvPr>
            <p:ph type="body" idx="1"/>
          </p:nvPr>
        </p:nvSpPr>
        <p:spPr>
          <a:xfrm>
            <a:off x="457200" y="4406309"/>
            <a:ext cx="8229600" cy="519600"/>
          </a:xfrm>
          <a:prstGeom prst="rect">
            <a:avLst/>
          </a:prstGeom>
          <a:noFill/>
          <a:ln>
            <a:noFill/>
          </a:ln>
        </p:spPr>
        <p:txBody>
          <a:bodyPr spcFirstLastPara="1" wrap="square" lIns="34300" tIns="34300" rIns="34300" bIns="34300" anchor="t" anchorCtr="0">
            <a:noAutofit/>
          </a:bodyPr>
          <a:lstStyle>
            <a:lvl1pPr marL="457200" marR="0" lvl="0" indent="-228600" algn="ctr" rtl="0">
              <a:lnSpc>
                <a:spcPct val="115000"/>
              </a:lnSpc>
              <a:spcBef>
                <a:spcPts val="400"/>
              </a:spcBef>
              <a:spcAft>
                <a:spcPts val="0"/>
              </a:spcAft>
              <a:buClr>
                <a:schemeClr val="dk2"/>
              </a:buClr>
              <a:buSzPts val="500"/>
              <a:buFont typeface="Arial"/>
              <a:buNone/>
              <a:defRPr sz="1800" b="0" i="0" u="none" strike="noStrike" cap="none">
                <a:solidFill>
                  <a:schemeClr val="dk2"/>
                </a:solidFill>
                <a:latin typeface="Proxima Nova"/>
                <a:ea typeface="Proxima Nova"/>
                <a:cs typeface="Proxima Nova"/>
                <a:sym typeface="Proxima Nova"/>
              </a:defRPr>
            </a:lvl1pPr>
            <a:lvl2pPr marL="914400" marR="0" lvl="1"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2pPr>
            <a:lvl3pPr marL="1371600" marR="0" lvl="2"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3pPr>
            <a:lvl4pPr marL="1828800" marR="0" lvl="3"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4pPr>
            <a:lvl5pPr marL="2286000" marR="0" lvl="4"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5pPr>
            <a:lvl6pPr marL="2743200" marR="0" lvl="5"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6pPr>
            <a:lvl7pPr marL="3200400" marR="0" lvl="6"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7pPr>
            <a:lvl8pPr marL="3657600" marR="0" lvl="7" indent="-228600" algn="l" rtl="0">
              <a:lnSpc>
                <a:spcPct val="115000"/>
              </a:lnSpc>
              <a:spcBef>
                <a:spcPts val="1700"/>
              </a:spcBef>
              <a:spcAft>
                <a:spcPts val="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8pPr>
            <a:lvl9pPr marL="4114800" marR="0" lvl="8" indent="-228600" algn="l" rtl="0">
              <a:lnSpc>
                <a:spcPct val="115000"/>
              </a:lnSpc>
              <a:spcBef>
                <a:spcPts val="1700"/>
              </a:spcBef>
              <a:spcAft>
                <a:spcPts val="1700"/>
              </a:spcAft>
              <a:buClr>
                <a:schemeClr val="dk2"/>
              </a:buClr>
              <a:buSzPts val="500"/>
              <a:buFont typeface="Proxima Nova"/>
              <a:buNone/>
              <a:defRPr sz="1400" b="0" i="0" u="none" strike="noStrike" cap="none">
                <a:solidFill>
                  <a:schemeClr val="dk2"/>
                </a:solidFill>
                <a:latin typeface="Proxima Nova"/>
                <a:ea typeface="Proxima Nova"/>
                <a:cs typeface="Proxima Nova"/>
                <a:sym typeface="Proxima Nova"/>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78"/>
        <p:cNvGrpSpPr/>
        <p:nvPr/>
      </p:nvGrpSpPr>
      <p:grpSpPr>
        <a:xfrm>
          <a:off x="0" y="0"/>
          <a:ext cx="0" cy="0"/>
          <a:chOff x="0" y="0"/>
          <a:chExt cx="0" cy="0"/>
        </a:xfrm>
      </p:grpSpPr>
      <p:sp>
        <p:nvSpPr>
          <p:cNvPr id="1779" name="Google Shape;1779;p20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1780" name="Google Shape;1780;p2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with Photo Collage">
  <p:cSld name="Divider with Photo Collage">
    <p:spTree>
      <p:nvGrpSpPr>
        <p:cNvPr id="1" name="Shape 76"/>
        <p:cNvGrpSpPr/>
        <p:nvPr/>
      </p:nvGrpSpPr>
      <p:grpSpPr>
        <a:xfrm>
          <a:off x="0" y="0"/>
          <a:ext cx="0" cy="0"/>
          <a:chOff x="0" y="0"/>
          <a:chExt cx="0" cy="0"/>
        </a:xfrm>
      </p:grpSpPr>
      <p:sp>
        <p:nvSpPr>
          <p:cNvPr id="77" name="Google Shape;77;p8"/>
          <p:cNvSpPr/>
          <p:nvPr/>
        </p:nvSpPr>
        <p:spPr>
          <a:xfrm>
            <a:off x="511331" y="1163306"/>
            <a:ext cx="996900" cy="8778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78" name="Google Shape;78;p8" descr="A collage of people&#10;&#10;Description automatically generated with medium confidence"/>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9" name="Google Shape;79;p8"/>
          <p:cNvSpPr txBox="1">
            <a:spLocks noGrp="1"/>
          </p:cNvSpPr>
          <p:nvPr>
            <p:ph type="ctrTitle"/>
          </p:nvPr>
        </p:nvSpPr>
        <p:spPr>
          <a:xfrm>
            <a:off x="511337" y="2221992"/>
            <a:ext cx="3276300" cy="884700"/>
          </a:xfrm>
          <a:prstGeom prst="rect">
            <a:avLst/>
          </a:prstGeom>
          <a:noFill/>
          <a:ln>
            <a:noFill/>
          </a:ln>
        </p:spPr>
        <p:txBody>
          <a:bodyPr spcFirstLastPara="1" wrap="square" lIns="68575" tIns="34275" rIns="68575" bIns="34275" anchor="ctr" anchorCtr="0">
            <a:noAutofit/>
          </a:bodyPr>
          <a:lstStyle>
            <a:lvl1pPr lvl="0" algn="l">
              <a:lnSpc>
                <a:spcPct val="125000"/>
              </a:lnSpc>
              <a:spcBef>
                <a:spcPts val="0"/>
              </a:spcBef>
              <a:spcAft>
                <a:spcPts val="0"/>
              </a:spcAft>
              <a:buClr>
                <a:schemeClr val="lt1"/>
              </a:buClr>
              <a:buSzPts val="2700"/>
              <a:buFont typeface="Proxima Nova"/>
              <a:buNone/>
              <a:defRPr sz="27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8"/>
          <p:cNvSpPr txBox="1">
            <a:spLocks noGrp="1"/>
          </p:cNvSpPr>
          <p:nvPr>
            <p:ph type="body" idx="1"/>
          </p:nvPr>
        </p:nvSpPr>
        <p:spPr>
          <a:xfrm>
            <a:off x="511337" y="3449574"/>
            <a:ext cx="3276300" cy="6738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0"/>
              </a:spcBef>
              <a:spcAft>
                <a:spcPts val="0"/>
              </a:spcAft>
              <a:buSzPts val="1800"/>
              <a:buNone/>
              <a:defRPr sz="1800"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8"/>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82" name="Google Shape;82;p8"/>
          <p:cNvSpPr/>
          <p:nvPr/>
        </p:nvSpPr>
        <p:spPr>
          <a:xfrm>
            <a:off x="784860" y="-853440"/>
            <a:ext cx="716400" cy="716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83" name="Google Shape;83;p8"/>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84" name="Google Shape;84;p8"/>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85" name="Google Shape;85;p8"/>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86" name="Google Shape;86;p8"/>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87" name="Google Shape;87;p8"/>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p:cSld name="Divider Slide">
    <p:spTree>
      <p:nvGrpSpPr>
        <p:cNvPr id="1" name="Shape 88"/>
        <p:cNvGrpSpPr/>
        <p:nvPr/>
      </p:nvGrpSpPr>
      <p:grpSpPr>
        <a:xfrm>
          <a:off x="0" y="0"/>
          <a:ext cx="0" cy="0"/>
          <a:chOff x="0" y="0"/>
          <a:chExt cx="0" cy="0"/>
        </a:xfrm>
      </p:grpSpPr>
      <p:pic>
        <p:nvPicPr>
          <p:cNvPr id="89" name="Google Shape;89;p9"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0" name="Google Shape;90;p9"/>
          <p:cNvSpPr txBox="1">
            <a:spLocks noGrp="1"/>
          </p:cNvSpPr>
          <p:nvPr>
            <p:ph type="title"/>
          </p:nvPr>
        </p:nvSpPr>
        <p:spPr>
          <a:xfrm>
            <a:off x="623888" y="1282303"/>
            <a:ext cx="4441500" cy="21948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4500"/>
              <a:buFont typeface="Proxima Nova"/>
              <a:buNone/>
              <a:defRPr sz="45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1" name="Google Shape;91;p9" descr="A picture containing text, clipart&#10;&#10;Description automatically generated"/>
          <p:cNvPicPr preferRelativeResize="0"/>
          <p:nvPr/>
        </p:nvPicPr>
        <p:blipFill rotWithShape="1">
          <a:blip r:embed="rId3">
            <a:alphaModFix/>
          </a:blip>
          <a:srcRect/>
          <a:stretch/>
        </p:blipFill>
        <p:spPr>
          <a:xfrm>
            <a:off x="6911645" y="4427621"/>
            <a:ext cx="1819331" cy="336633"/>
          </a:xfrm>
          <a:prstGeom prst="rect">
            <a:avLst/>
          </a:prstGeom>
          <a:noFill/>
          <a:ln>
            <a:noFill/>
          </a:ln>
        </p:spPr>
      </p:pic>
      <p:sp>
        <p:nvSpPr>
          <p:cNvPr id="92" name="Google Shape;92;p9"/>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93" name="Google Shape;93;p9"/>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94" name="Google Shape;94;p9"/>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95" name="Google Shape;95;p9"/>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96" name="Google Shape;96;p9"/>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97" name="Google Shape;97;p9"/>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98" name="Google Shape;98;p9"/>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Slide">
  <p:cSld name="Agenda Slide">
    <p:spTree>
      <p:nvGrpSpPr>
        <p:cNvPr id="1" name="Shape 99"/>
        <p:cNvGrpSpPr/>
        <p:nvPr/>
      </p:nvGrpSpPr>
      <p:grpSpPr>
        <a:xfrm>
          <a:off x="0" y="0"/>
          <a:ext cx="0" cy="0"/>
          <a:chOff x="0" y="0"/>
          <a:chExt cx="0" cy="0"/>
        </a:xfrm>
      </p:grpSpPr>
      <p:pic>
        <p:nvPicPr>
          <p:cNvPr id="100" name="Google Shape;100;p10" descr="A picture containing background pattern&#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1" name="Google Shape;101;p10"/>
          <p:cNvSpPr txBox="1">
            <a:spLocks noGrp="1"/>
          </p:cNvSpPr>
          <p:nvPr>
            <p:ph type="title"/>
          </p:nvPr>
        </p:nvSpPr>
        <p:spPr>
          <a:xfrm>
            <a:off x="389965" y="301751"/>
            <a:ext cx="8340900" cy="837300"/>
          </a:xfrm>
          <a:prstGeom prst="rect">
            <a:avLst/>
          </a:prstGeom>
          <a:noFill/>
          <a:ln>
            <a:noFill/>
          </a:ln>
        </p:spPr>
        <p:txBody>
          <a:bodyPr spcFirstLastPara="1" wrap="square" lIns="68575" tIns="34275" rIns="68575" bIns="34275" anchor="t" anchorCtr="0">
            <a:noAutofit/>
          </a:bodyPr>
          <a:lstStyle>
            <a:lvl1pPr lvl="0" algn="l">
              <a:lnSpc>
                <a:spcPct val="90000"/>
              </a:lnSpc>
              <a:spcBef>
                <a:spcPts val="0"/>
              </a:spcBef>
              <a:spcAft>
                <a:spcPts val="0"/>
              </a:spcAft>
              <a:buClr>
                <a:schemeClr val="lt1"/>
              </a:buClr>
              <a:buSzPts val="2400"/>
              <a:buFont typeface="Proxima Nova"/>
              <a:buNone/>
              <a:defRPr sz="2400" b="1" i="0">
                <a:solidFill>
                  <a:schemeClr val="lt1"/>
                </a:solidFill>
                <a:latin typeface="Proxima Nova"/>
                <a:ea typeface="Proxima Nova"/>
                <a:cs typeface="Proxima Nova"/>
                <a:sym typeface="Proxima Nova"/>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2" name="Google Shape;102;p10" descr="A picture containing text, clipart&#10;&#10;Description automatically generated"/>
          <p:cNvPicPr preferRelativeResize="0"/>
          <p:nvPr/>
        </p:nvPicPr>
        <p:blipFill rotWithShape="1">
          <a:blip r:embed="rId3">
            <a:alphaModFix/>
          </a:blip>
          <a:srcRect/>
          <a:stretch/>
        </p:blipFill>
        <p:spPr>
          <a:xfrm>
            <a:off x="7255764" y="4574286"/>
            <a:ext cx="1501902" cy="277899"/>
          </a:xfrm>
          <a:prstGeom prst="rect">
            <a:avLst/>
          </a:prstGeom>
          <a:noFill/>
          <a:ln>
            <a:noFill/>
          </a:ln>
        </p:spPr>
      </p:pic>
      <p:sp>
        <p:nvSpPr>
          <p:cNvPr id="103" name="Google Shape;103;p10"/>
          <p:cNvSpPr txBox="1">
            <a:spLocks noGrp="1"/>
          </p:cNvSpPr>
          <p:nvPr>
            <p:ph type="body" idx="1"/>
          </p:nvPr>
        </p:nvSpPr>
        <p:spPr>
          <a:xfrm>
            <a:off x="1259243" y="1312069"/>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4" name="Google Shape;104;p10"/>
          <p:cNvSpPr txBox="1">
            <a:spLocks noGrp="1"/>
          </p:cNvSpPr>
          <p:nvPr>
            <p:ph type="body" idx="2"/>
          </p:nvPr>
        </p:nvSpPr>
        <p:spPr>
          <a:xfrm>
            <a:off x="1259243" y="1959586"/>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5" name="Google Shape;105;p10"/>
          <p:cNvSpPr txBox="1">
            <a:spLocks noGrp="1"/>
          </p:cNvSpPr>
          <p:nvPr>
            <p:ph type="body" idx="3"/>
          </p:nvPr>
        </p:nvSpPr>
        <p:spPr>
          <a:xfrm>
            <a:off x="1253644" y="2607103"/>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6" name="Google Shape;106;p10"/>
          <p:cNvSpPr txBox="1">
            <a:spLocks noGrp="1"/>
          </p:cNvSpPr>
          <p:nvPr>
            <p:ph type="body" idx="4"/>
          </p:nvPr>
        </p:nvSpPr>
        <p:spPr>
          <a:xfrm>
            <a:off x="1253644" y="3254620"/>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7" name="Google Shape;107;p10"/>
          <p:cNvSpPr txBox="1">
            <a:spLocks noGrp="1"/>
          </p:cNvSpPr>
          <p:nvPr>
            <p:ph type="body" idx="5"/>
          </p:nvPr>
        </p:nvSpPr>
        <p:spPr>
          <a:xfrm>
            <a:off x="1253644" y="3902138"/>
            <a:ext cx="5551800" cy="4206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2400"/>
              <a:buNone/>
              <a:defRPr b="1" i="0">
                <a:solidFill>
                  <a:schemeClr val="lt1"/>
                </a:solidFill>
                <a:latin typeface="Proxima Nova"/>
                <a:ea typeface="Proxima Nova"/>
                <a:cs typeface="Proxima Nova"/>
                <a:sym typeface="Proxima Nova"/>
              </a:defRPr>
            </a:lvl1pPr>
            <a:lvl2pPr marL="914400" lvl="1" indent="-317500" algn="l">
              <a:lnSpc>
                <a:spcPct val="90000"/>
              </a:lnSpc>
              <a:spcBef>
                <a:spcPts val="400"/>
              </a:spcBef>
              <a:spcAft>
                <a:spcPts val="0"/>
              </a:spcAft>
              <a:buClr>
                <a:schemeClr val="lt1"/>
              </a:buClr>
              <a:buSzPts val="1400"/>
              <a:buChar char="•"/>
              <a:defRPr>
                <a:solidFill>
                  <a:schemeClr val="lt1"/>
                </a:solidFill>
              </a:defRPr>
            </a:lvl2pPr>
            <a:lvl3pPr marL="1371600" lvl="2" indent="-317500" algn="l">
              <a:lnSpc>
                <a:spcPct val="90000"/>
              </a:lnSpc>
              <a:spcBef>
                <a:spcPts val="400"/>
              </a:spcBef>
              <a:spcAft>
                <a:spcPts val="0"/>
              </a:spcAft>
              <a:buClr>
                <a:schemeClr val="lt1"/>
              </a:buClr>
              <a:buSzPts val="1400"/>
              <a:buChar char="•"/>
              <a:defRPr>
                <a:solidFill>
                  <a:schemeClr val="lt1"/>
                </a:solidFill>
              </a:defRPr>
            </a:lvl3pPr>
            <a:lvl4pPr marL="1828800" lvl="3" indent="-317500" algn="l">
              <a:lnSpc>
                <a:spcPct val="90000"/>
              </a:lnSpc>
              <a:spcBef>
                <a:spcPts val="400"/>
              </a:spcBef>
              <a:spcAft>
                <a:spcPts val="0"/>
              </a:spcAft>
              <a:buClr>
                <a:schemeClr val="lt1"/>
              </a:buClr>
              <a:buSzPts val="1400"/>
              <a:buChar char="•"/>
              <a:defRPr>
                <a:solidFill>
                  <a:schemeClr val="lt1"/>
                </a:solidFill>
              </a:defRPr>
            </a:lvl4pPr>
            <a:lvl5pPr marL="2286000" lvl="4" indent="-317500" algn="l">
              <a:lnSpc>
                <a:spcPct val="90000"/>
              </a:lnSpc>
              <a:spcBef>
                <a:spcPts val="400"/>
              </a:spcBef>
              <a:spcAft>
                <a:spcPts val="0"/>
              </a:spcAft>
              <a:buClr>
                <a:schemeClr val="lt1"/>
              </a:buClr>
              <a:buSzPts val="1400"/>
              <a:buChar char="•"/>
              <a:defRPr>
                <a:solidFill>
                  <a:schemeClr val="lt1"/>
                </a:solidFill>
              </a:defRPr>
            </a:lvl5pPr>
            <a:lvl6pPr marL="2743200" lvl="5" indent="-317500" algn="l">
              <a:lnSpc>
                <a:spcPct val="90000"/>
              </a:lnSpc>
              <a:spcBef>
                <a:spcPts val="400"/>
              </a:spcBef>
              <a:spcAft>
                <a:spcPts val="0"/>
              </a:spcAft>
              <a:buClr>
                <a:schemeClr val="lt1"/>
              </a:buClr>
              <a:buSzPts val="1400"/>
              <a:buChar char="•"/>
              <a:defRPr>
                <a:solidFill>
                  <a:schemeClr val="lt1"/>
                </a:solidFill>
              </a:defRPr>
            </a:lvl6pPr>
            <a:lvl7pPr marL="3200400" lvl="6" indent="-317500" algn="l">
              <a:lnSpc>
                <a:spcPct val="90000"/>
              </a:lnSpc>
              <a:spcBef>
                <a:spcPts val="400"/>
              </a:spcBef>
              <a:spcAft>
                <a:spcPts val="0"/>
              </a:spcAft>
              <a:buClr>
                <a:schemeClr val="lt1"/>
              </a:buClr>
              <a:buSzPts val="1400"/>
              <a:buChar char="•"/>
              <a:defRPr>
                <a:solidFill>
                  <a:schemeClr val="lt1"/>
                </a:solidFill>
              </a:defRPr>
            </a:lvl7pPr>
            <a:lvl8pPr marL="3657600" lvl="7" indent="-317500" algn="l">
              <a:lnSpc>
                <a:spcPct val="90000"/>
              </a:lnSpc>
              <a:spcBef>
                <a:spcPts val="400"/>
              </a:spcBef>
              <a:spcAft>
                <a:spcPts val="0"/>
              </a:spcAft>
              <a:buClr>
                <a:schemeClr val="lt1"/>
              </a:buClr>
              <a:buSzPts val="1400"/>
              <a:buChar char="•"/>
              <a:defRPr>
                <a:solidFill>
                  <a:schemeClr val="lt1"/>
                </a:solidFill>
              </a:defRPr>
            </a:lvl8pPr>
            <a:lvl9pPr marL="4114800" lvl="8" indent="-317500" algn="l">
              <a:lnSpc>
                <a:spcPct val="90000"/>
              </a:lnSpc>
              <a:spcBef>
                <a:spcPts val="400"/>
              </a:spcBef>
              <a:spcAft>
                <a:spcPts val="0"/>
              </a:spcAft>
              <a:buClr>
                <a:schemeClr val="lt1"/>
              </a:buClr>
              <a:buSzPts val="1400"/>
              <a:buChar char="•"/>
              <a:defRPr>
                <a:solidFill>
                  <a:schemeClr val="lt1"/>
                </a:solidFill>
              </a:defRPr>
            </a:lvl9pPr>
          </a:lstStyle>
          <a:p>
            <a:endParaRPr/>
          </a:p>
        </p:txBody>
      </p:sp>
      <p:sp>
        <p:nvSpPr>
          <p:cNvPr id="108" name="Google Shape;108;p10"/>
          <p:cNvSpPr/>
          <p:nvPr/>
        </p:nvSpPr>
        <p:spPr>
          <a:xfrm>
            <a:off x="0" y="-853440"/>
            <a:ext cx="716400" cy="716400"/>
          </a:xfrm>
          <a:prstGeom prst="rect">
            <a:avLst/>
          </a:prstGeom>
          <a:solidFill>
            <a:srgbClr val="16124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22</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18</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66</a:t>
            </a:r>
            <a:endParaRPr sz="1100"/>
          </a:p>
          <a:p>
            <a:pPr marL="0" marR="0" lvl="0" indent="0" algn="ctr" rtl="0">
              <a:spcBef>
                <a:spcPts val="0"/>
              </a:spcBef>
              <a:spcAft>
                <a:spcPts val="0"/>
              </a:spcAft>
              <a:buNone/>
            </a:pPr>
            <a:r>
              <a:rPr lang="en" sz="1100" b="0" i="0" u="none" strike="noStrike" cap="none">
                <a:solidFill>
                  <a:schemeClr val="lt1"/>
                </a:solidFill>
                <a:latin typeface="Calibri"/>
                <a:ea typeface="Calibri"/>
                <a:cs typeface="Calibri"/>
                <a:sym typeface="Calibri"/>
              </a:rPr>
              <a:t>#161242</a:t>
            </a:r>
            <a:endParaRPr sz="1100"/>
          </a:p>
        </p:txBody>
      </p:sp>
      <p:sp>
        <p:nvSpPr>
          <p:cNvPr id="109" name="Google Shape;109;p10"/>
          <p:cNvSpPr/>
          <p:nvPr/>
        </p:nvSpPr>
        <p:spPr>
          <a:xfrm>
            <a:off x="784860" y="-853440"/>
            <a:ext cx="716400" cy="716400"/>
          </a:xfrm>
          <a:prstGeom prst="rect">
            <a:avLst/>
          </a:prstGeom>
          <a:solidFill>
            <a:srgbClr val="1FAA4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31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74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#1FAA4A</a:t>
            </a:r>
            <a:endParaRPr sz="1100"/>
          </a:p>
        </p:txBody>
      </p:sp>
      <p:sp>
        <p:nvSpPr>
          <p:cNvPr id="110" name="Google Shape;110;p10"/>
          <p:cNvSpPr/>
          <p:nvPr/>
        </p:nvSpPr>
        <p:spPr>
          <a:xfrm>
            <a:off x="1569720" y="-853440"/>
            <a:ext cx="716400" cy="716400"/>
          </a:xfrm>
          <a:prstGeom prst="rect">
            <a:avLst/>
          </a:prstGeom>
          <a:solidFill>
            <a:srgbClr val="58595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89</a:t>
            </a:r>
            <a:br>
              <a:rPr lang="en" sz="900" b="0" i="0" u="none" strike="noStrike" cap="none">
                <a:solidFill>
                  <a:schemeClr val="lt1"/>
                </a:solidFill>
                <a:latin typeface="Calibri"/>
                <a:ea typeface="Calibri"/>
                <a:cs typeface="Calibri"/>
                <a:sym typeface="Calibri"/>
              </a:rPr>
            </a:br>
            <a:r>
              <a:rPr lang="en" sz="900" b="0" i="0" u="none" strike="noStrike" cap="none">
                <a:solidFill>
                  <a:schemeClr val="lt1"/>
                </a:solidFill>
                <a:latin typeface="Calibri"/>
                <a:ea typeface="Calibri"/>
                <a:cs typeface="Calibri"/>
                <a:sym typeface="Calibri"/>
              </a:rPr>
              <a:t>91</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#58595B</a:t>
            </a:r>
            <a:endParaRPr sz="1100"/>
          </a:p>
        </p:txBody>
      </p:sp>
      <p:sp>
        <p:nvSpPr>
          <p:cNvPr id="111" name="Google Shape;111;p10"/>
          <p:cNvSpPr/>
          <p:nvPr/>
        </p:nvSpPr>
        <p:spPr>
          <a:xfrm>
            <a:off x="6810935" y="-853440"/>
            <a:ext cx="716400" cy="716400"/>
          </a:xfrm>
          <a:prstGeom prst="rect">
            <a:avLst/>
          </a:prstGeom>
          <a:solidFill>
            <a:srgbClr val="0070A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112</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173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#0070AD</a:t>
            </a:r>
            <a:endParaRPr sz="1100"/>
          </a:p>
        </p:txBody>
      </p:sp>
      <p:sp>
        <p:nvSpPr>
          <p:cNvPr id="112" name="Google Shape;112;p10"/>
          <p:cNvSpPr/>
          <p:nvPr/>
        </p:nvSpPr>
        <p:spPr>
          <a:xfrm>
            <a:off x="7619327" y="-853440"/>
            <a:ext cx="716400" cy="716400"/>
          </a:xfrm>
          <a:prstGeom prst="rect">
            <a:avLst/>
          </a:prstGeom>
          <a:solidFill>
            <a:srgbClr val="0D8A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138</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125</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#0D8A7D</a:t>
            </a:r>
            <a:endParaRPr sz="1100"/>
          </a:p>
        </p:txBody>
      </p:sp>
      <p:sp>
        <p:nvSpPr>
          <p:cNvPr id="113" name="Google Shape;113;p10"/>
          <p:cNvSpPr/>
          <p:nvPr/>
        </p:nvSpPr>
        <p:spPr>
          <a:xfrm>
            <a:off x="8427720" y="-853440"/>
            <a:ext cx="716400" cy="716400"/>
          </a:xfrm>
          <a:prstGeom prst="rect">
            <a:avLst/>
          </a:prstGeom>
          <a:solidFill>
            <a:srgbClr val="9FC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159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204</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59</a:t>
            </a:r>
            <a:endParaRPr sz="1100"/>
          </a:p>
          <a:p>
            <a:pPr marL="0" marR="0" lvl="0" indent="0" algn="ctr" rtl="0">
              <a:spcBef>
                <a:spcPts val="0"/>
              </a:spcBef>
              <a:spcAft>
                <a:spcPts val="0"/>
              </a:spcAft>
              <a:buNone/>
            </a:pPr>
            <a:r>
              <a:rPr lang="en" sz="900" b="0" i="0" u="none" strike="noStrike" cap="none">
                <a:solidFill>
                  <a:schemeClr val="lt1"/>
                </a:solidFill>
                <a:latin typeface="Calibri"/>
                <a:ea typeface="Calibri"/>
                <a:cs typeface="Calibri"/>
                <a:sym typeface="Calibri"/>
              </a:rPr>
              <a:t>#9FCC3B</a:t>
            </a:r>
            <a:endParaRPr sz="1100"/>
          </a:p>
        </p:txBody>
      </p:sp>
      <p:sp>
        <p:nvSpPr>
          <p:cNvPr id="114" name="Google Shape;114;p10"/>
          <p:cNvSpPr/>
          <p:nvPr/>
        </p:nvSpPr>
        <p:spPr>
          <a:xfrm>
            <a:off x="2359286" y="-853440"/>
            <a:ext cx="716400" cy="7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255</a:t>
            </a:r>
            <a:endParaRPr sz="1100"/>
          </a:p>
          <a:p>
            <a:pPr marL="0" marR="0" lvl="0" indent="0" algn="ctr" rtl="0">
              <a:spcBef>
                <a:spcPts val="0"/>
              </a:spcBef>
              <a:spcAft>
                <a:spcPts val="0"/>
              </a:spcAft>
              <a:buNone/>
            </a:pPr>
            <a:r>
              <a:rPr lang="en" sz="900" b="0" i="0" u="none" strike="noStrike" cap="none">
                <a:solidFill>
                  <a:srgbClr val="58595B"/>
                </a:solidFill>
                <a:latin typeface="Calibri"/>
                <a:ea typeface="Calibri"/>
                <a:cs typeface="Calibri"/>
                <a:sym typeface="Calibri"/>
              </a:rPr>
              <a:t>#FFFFFF</a:t>
            </a:r>
            <a:endParaRPr sz="11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75665" y="223418"/>
            <a:ext cx="85692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2100"/>
              <a:buFont typeface="Proxima Nova"/>
              <a:buNone/>
              <a:defRPr sz="2100" b="0" i="0" u="none" strike="noStrike" cap="none">
                <a:solidFill>
                  <a:schemeClr val="dk1"/>
                </a:solidFill>
                <a:latin typeface="Proxima Nova"/>
                <a:ea typeface="Proxima Nova"/>
                <a:cs typeface="Proxima Nova"/>
                <a:sym typeface="Proxima Nova"/>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275665" y="1318792"/>
            <a:ext cx="8569200" cy="29877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1pPr>
            <a:lvl2pPr marL="914400" marR="0" lvl="1"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2pPr>
            <a:lvl3pPr marL="1371600" marR="0" lvl="2"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3pPr>
            <a:lvl4pPr marL="1828800" marR="0" lvl="3"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4pPr>
            <a:lvl5pPr marL="2286000" marR="0" lvl="4" indent="-381000" algn="l" rtl="0">
              <a:lnSpc>
                <a:spcPct val="90000"/>
              </a:lnSpc>
              <a:spcBef>
                <a:spcPts val="400"/>
              </a:spcBef>
              <a:spcAft>
                <a:spcPts val="0"/>
              </a:spcAft>
              <a:buClr>
                <a:srgbClr val="1FA64A"/>
              </a:buClr>
              <a:buSzPts val="2400"/>
              <a:buFont typeface="Arial"/>
              <a:buChar char="•"/>
              <a:defRPr sz="2400" b="0" i="0" u="none" strike="noStrike" cap="none">
                <a:solidFill>
                  <a:srgbClr val="58595B"/>
                </a:solidFill>
                <a:latin typeface="Proxima Nova"/>
                <a:ea typeface="Proxima Nova"/>
                <a:cs typeface="Proxima Nova"/>
                <a:sym typeface="Proxima Nova"/>
              </a:defRPr>
            </a:lvl5pPr>
            <a:lvl6pPr marL="2743200" marR="0" lvl="5"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4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6787403" y="464031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98891"/>
                </a:solidFill>
                <a:latin typeface="Proxima Nova"/>
                <a:ea typeface="Proxima Nova"/>
                <a:cs typeface="Proxima Nova"/>
                <a:sym typeface="Proxima Nova"/>
              </a:defRPr>
            </a:lvl1pPr>
            <a:lvl2pPr marL="0" marR="0" lvl="1" indent="0" algn="r" rtl="0">
              <a:spcBef>
                <a:spcPts val="0"/>
              </a:spcBef>
              <a:buNone/>
              <a:defRPr sz="900" b="0" i="0" u="none" strike="noStrike" cap="none">
                <a:solidFill>
                  <a:srgbClr val="898891"/>
                </a:solidFill>
                <a:latin typeface="Proxima Nova"/>
                <a:ea typeface="Proxima Nova"/>
                <a:cs typeface="Proxima Nova"/>
                <a:sym typeface="Proxima Nova"/>
              </a:defRPr>
            </a:lvl2pPr>
            <a:lvl3pPr marL="0" marR="0" lvl="2" indent="0" algn="r" rtl="0">
              <a:spcBef>
                <a:spcPts val="0"/>
              </a:spcBef>
              <a:buNone/>
              <a:defRPr sz="900" b="0" i="0" u="none" strike="noStrike" cap="none">
                <a:solidFill>
                  <a:srgbClr val="898891"/>
                </a:solidFill>
                <a:latin typeface="Proxima Nova"/>
                <a:ea typeface="Proxima Nova"/>
                <a:cs typeface="Proxima Nova"/>
                <a:sym typeface="Proxima Nova"/>
              </a:defRPr>
            </a:lvl3pPr>
            <a:lvl4pPr marL="0" marR="0" lvl="3" indent="0" algn="r" rtl="0">
              <a:spcBef>
                <a:spcPts val="0"/>
              </a:spcBef>
              <a:buNone/>
              <a:defRPr sz="900" b="0" i="0" u="none" strike="noStrike" cap="none">
                <a:solidFill>
                  <a:srgbClr val="898891"/>
                </a:solidFill>
                <a:latin typeface="Proxima Nova"/>
                <a:ea typeface="Proxima Nova"/>
                <a:cs typeface="Proxima Nova"/>
                <a:sym typeface="Proxima Nova"/>
              </a:defRPr>
            </a:lvl4pPr>
            <a:lvl5pPr marL="0" marR="0" lvl="4" indent="0" algn="r" rtl="0">
              <a:spcBef>
                <a:spcPts val="0"/>
              </a:spcBef>
              <a:buNone/>
              <a:defRPr sz="900" b="0" i="0" u="none" strike="noStrike" cap="none">
                <a:solidFill>
                  <a:srgbClr val="898891"/>
                </a:solidFill>
                <a:latin typeface="Proxima Nova"/>
                <a:ea typeface="Proxima Nova"/>
                <a:cs typeface="Proxima Nova"/>
                <a:sym typeface="Proxima Nova"/>
              </a:defRPr>
            </a:lvl5pPr>
            <a:lvl6pPr marL="0" marR="0" lvl="5" indent="0" algn="r" rtl="0">
              <a:spcBef>
                <a:spcPts val="0"/>
              </a:spcBef>
              <a:buNone/>
              <a:defRPr sz="900" b="0" i="0" u="none" strike="noStrike" cap="none">
                <a:solidFill>
                  <a:srgbClr val="898891"/>
                </a:solidFill>
                <a:latin typeface="Proxima Nova"/>
                <a:ea typeface="Proxima Nova"/>
                <a:cs typeface="Proxima Nova"/>
                <a:sym typeface="Proxima Nova"/>
              </a:defRPr>
            </a:lvl6pPr>
            <a:lvl7pPr marL="0" marR="0" lvl="6" indent="0" algn="r" rtl="0">
              <a:spcBef>
                <a:spcPts val="0"/>
              </a:spcBef>
              <a:buNone/>
              <a:defRPr sz="900" b="0" i="0" u="none" strike="noStrike" cap="none">
                <a:solidFill>
                  <a:srgbClr val="898891"/>
                </a:solidFill>
                <a:latin typeface="Proxima Nova"/>
                <a:ea typeface="Proxima Nova"/>
                <a:cs typeface="Proxima Nova"/>
                <a:sym typeface="Proxima Nova"/>
              </a:defRPr>
            </a:lvl7pPr>
            <a:lvl8pPr marL="0" marR="0" lvl="7" indent="0" algn="r" rtl="0">
              <a:spcBef>
                <a:spcPts val="0"/>
              </a:spcBef>
              <a:buNone/>
              <a:defRPr sz="900" b="0" i="0" u="none" strike="noStrike" cap="none">
                <a:solidFill>
                  <a:srgbClr val="898891"/>
                </a:solidFill>
                <a:latin typeface="Proxima Nova"/>
                <a:ea typeface="Proxima Nova"/>
                <a:cs typeface="Proxima Nova"/>
                <a:sym typeface="Proxima Nova"/>
              </a:defRPr>
            </a:lvl8pPr>
            <a:lvl9pPr marL="0" marR="0" lvl="8" indent="0" algn="r" rtl="0">
              <a:spcBef>
                <a:spcPts val="0"/>
              </a:spcBef>
              <a:buNone/>
              <a:defRPr sz="900" b="0" i="0" u="none" strike="noStrike" cap="none">
                <a:solidFill>
                  <a:srgbClr val="89889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descr="A picture containing text, sign, outdoor&#10;&#10;Description automatically generated"/>
          <p:cNvPicPr preferRelativeResize="0"/>
          <p:nvPr/>
        </p:nvPicPr>
        <p:blipFill rotWithShape="1">
          <a:blip r:embed="rId30">
            <a:alphaModFix/>
          </a:blip>
          <a:srcRect/>
          <a:stretch/>
        </p:blipFill>
        <p:spPr>
          <a:xfrm>
            <a:off x="275665" y="4452843"/>
            <a:ext cx="2473138" cy="4613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6" r:id="rId27"/>
    <p:sldLayoutId id="2147483677"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161242"/>
        </a:solidFill>
        <a:effectLst/>
      </p:bgPr>
    </p:bg>
    <p:spTree>
      <p:nvGrpSpPr>
        <p:cNvPr id="1" name="Shape 1507"/>
        <p:cNvGrpSpPr/>
        <p:nvPr/>
      </p:nvGrpSpPr>
      <p:grpSpPr>
        <a:xfrm>
          <a:off x="0" y="0"/>
          <a:ext cx="0" cy="0"/>
          <a:chOff x="0" y="0"/>
          <a:chExt cx="0" cy="0"/>
        </a:xfrm>
      </p:grpSpPr>
      <p:sp>
        <p:nvSpPr>
          <p:cNvPr id="1508" name="Google Shape;1508;p173"/>
          <p:cNvSpPr txBox="1">
            <a:spLocks noGrp="1"/>
          </p:cNvSpPr>
          <p:nvPr>
            <p:ph type="title"/>
          </p:nvPr>
        </p:nvSpPr>
        <p:spPr>
          <a:xfrm>
            <a:off x="311700" y="-1367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3000"/>
              <a:buFont typeface="Proxima Nova"/>
              <a:buNone/>
              <a:defRPr sz="3000" b="1">
                <a:solidFill>
                  <a:schemeClr val="lt1"/>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09" name="Google Shape;1509;p173"/>
          <p:cNvSpPr txBox="1">
            <a:spLocks noGrp="1"/>
          </p:cNvSpPr>
          <p:nvPr>
            <p:ph type="body" idx="1"/>
          </p:nvPr>
        </p:nvSpPr>
        <p:spPr>
          <a:xfrm>
            <a:off x="311700" y="979125"/>
            <a:ext cx="8520600" cy="3416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1pPr>
            <a:lvl2pPr marL="914400" lvl="1"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2pPr>
            <a:lvl3pPr marL="1371600" lvl="2"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3pPr>
            <a:lvl4pPr marL="1828800" lvl="3"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4pPr>
            <a:lvl5pPr marL="2286000" lvl="4"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5pPr>
            <a:lvl6pPr marL="2743200" lvl="5"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6pPr>
            <a:lvl7pPr marL="3200400" lvl="6"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7pPr>
            <a:lvl8pPr marL="3657600" lvl="7"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8pPr>
            <a:lvl9pPr marL="4114800" lvl="8" indent="-381000" rtl="0">
              <a:lnSpc>
                <a:spcPct val="115000"/>
              </a:lnSpc>
              <a:spcBef>
                <a:spcPts val="0"/>
              </a:spcBef>
              <a:spcAft>
                <a:spcPts val="0"/>
              </a:spcAft>
              <a:buClr>
                <a:schemeClr val="lt1"/>
              </a:buClr>
              <a:buSzPts val="2400"/>
              <a:buFont typeface="Proxima Nova"/>
              <a:buChar char="■"/>
              <a:defRPr sz="2400">
                <a:solidFill>
                  <a:schemeClr val="lt1"/>
                </a:solidFill>
                <a:latin typeface="Proxima Nova"/>
                <a:ea typeface="Proxima Nova"/>
                <a:cs typeface="Proxima Nova"/>
                <a:sym typeface="Proxima Nova"/>
              </a:defRPr>
            </a:lvl9pPr>
          </a:lstStyle>
          <a:p>
            <a:endParaRPr/>
          </a:p>
        </p:txBody>
      </p:sp>
      <p:sp>
        <p:nvSpPr>
          <p:cNvPr id="1510" name="Google Shape;1510;p1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rgbClr val="F0F9FF"/>
                </a:solidFill>
              </a:defRPr>
            </a:lvl1pPr>
            <a:lvl2pPr lvl="1" algn="r" rtl="0">
              <a:buNone/>
              <a:defRPr sz="1000">
                <a:solidFill>
                  <a:srgbClr val="F0F9FF"/>
                </a:solidFill>
              </a:defRPr>
            </a:lvl2pPr>
            <a:lvl3pPr lvl="2" algn="r" rtl="0">
              <a:buNone/>
              <a:defRPr sz="1000">
                <a:solidFill>
                  <a:srgbClr val="F0F9FF"/>
                </a:solidFill>
              </a:defRPr>
            </a:lvl3pPr>
            <a:lvl4pPr lvl="3" algn="r" rtl="0">
              <a:buNone/>
              <a:defRPr sz="1000">
                <a:solidFill>
                  <a:srgbClr val="F0F9FF"/>
                </a:solidFill>
              </a:defRPr>
            </a:lvl4pPr>
            <a:lvl5pPr lvl="4" algn="r" rtl="0">
              <a:buNone/>
              <a:defRPr sz="1000">
                <a:solidFill>
                  <a:srgbClr val="F0F9FF"/>
                </a:solidFill>
              </a:defRPr>
            </a:lvl5pPr>
            <a:lvl6pPr lvl="5" algn="r" rtl="0">
              <a:buNone/>
              <a:defRPr sz="1000">
                <a:solidFill>
                  <a:srgbClr val="F0F9FF"/>
                </a:solidFill>
              </a:defRPr>
            </a:lvl6pPr>
            <a:lvl7pPr lvl="6" algn="r" rtl="0">
              <a:buNone/>
              <a:defRPr sz="1000">
                <a:solidFill>
                  <a:srgbClr val="F0F9FF"/>
                </a:solidFill>
              </a:defRPr>
            </a:lvl7pPr>
            <a:lvl8pPr lvl="7" algn="r" rtl="0">
              <a:buNone/>
              <a:defRPr sz="1000">
                <a:solidFill>
                  <a:srgbClr val="F0F9FF"/>
                </a:solidFill>
              </a:defRPr>
            </a:lvl8pPr>
            <a:lvl9pPr lvl="8" algn="r" rtl="0">
              <a:buNone/>
              <a:defRPr sz="1000">
                <a:solidFill>
                  <a:srgbClr val="F0F9FF"/>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39" r:id="rId25"/>
    <p:sldLayoutId id="2147483840" r:id="rId26"/>
    <p:sldLayoutId id="2147483841" r:id="rId27"/>
    <p:sldLayoutId id="2147483842" r:id="rId28"/>
    <p:sldLayoutId id="2147483843" r:id="rId29"/>
    <p:sldLayoutId id="2147483844" r:id="rId30"/>
    <p:sldLayoutId id="2147483845" r:id="rId31"/>
    <p:sldLayoutId id="2147483846" r:id="rId32"/>
    <p:sldLayoutId id="2147483847" r:id="rId33"/>
    <p:sldLayoutId id="2147483848"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89"/>
        <p:cNvGrpSpPr/>
        <p:nvPr/>
      </p:nvGrpSpPr>
      <p:grpSpPr>
        <a:xfrm>
          <a:off x="0" y="0"/>
          <a:ext cx="0" cy="0"/>
          <a:chOff x="0" y="0"/>
          <a:chExt cx="0" cy="0"/>
        </a:xfrm>
      </p:grpSpPr>
      <p:sp>
        <p:nvSpPr>
          <p:cNvPr id="1790" name="Google Shape;1790;p209"/>
          <p:cNvSpPr txBox="1">
            <a:spLocks noGrp="1"/>
          </p:cNvSpPr>
          <p:nvPr>
            <p:ph type="ctrTitle"/>
          </p:nvPr>
        </p:nvSpPr>
        <p:spPr>
          <a:xfrm>
            <a:off x="313800" y="1348950"/>
            <a:ext cx="4392300" cy="2445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4100">
                <a:solidFill>
                  <a:srgbClr val="FFFFFF"/>
                </a:solidFill>
              </a:rPr>
              <a:t>How to Take Online Student Surveys</a:t>
            </a:r>
            <a:endParaRPr sz="4100">
              <a:solidFill>
                <a:srgbClr val="FFFFFF"/>
              </a:solidFill>
            </a:endParaRPr>
          </a:p>
          <a:p>
            <a:pPr marL="0" lvl="0" indent="0" algn="l" rtl="0">
              <a:spcBef>
                <a:spcPts val="0"/>
              </a:spcBef>
              <a:spcAft>
                <a:spcPts val="0"/>
              </a:spcAft>
              <a:buNone/>
            </a:pPr>
            <a:endParaRPr sz="2400">
              <a:solidFill>
                <a:srgbClr val="FFFFFF"/>
              </a:solidFill>
            </a:endParaRPr>
          </a:p>
        </p:txBody>
      </p:sp>
      <p:pic>
        <p:nvPicPr>
          <p:cNvPr id="1791" name="Google Shape;1791;p209"/>
          <p:cNvPicPr preferRelativeResize="0"/>
          <p:nvPr/>
        </p:nvPicPr>
        <p:blipFill>
          <a:blip r:embed="rId3">
            <a:alphaModFix/>
          </a:blip>
          <a:stretch>
            <a:fillRect/>
          </a:stretch>
        </p:blipFill>
        <p:spPr>
          <a:xfrm>
            <a:off x="7481000" y="4156350"/>
            <a:ext cx="1578677" cy="897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210"/>
          <p:cNvSpPr txBox="1">
            <a:spLocks noGrp="1"/>
          </p:cNvSpPr>
          <p:nvPr>
            <p:ph type="body" idx="4294967295"/>
          </p:nvPr>
        </p:nvSpPr>
        <p:spPr>
          <a:xfrm>
            <a:off x="350350" y="906376"/>
            <a:ext cx="8253600" cy="3580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500"/>
              <a:buFont typeface="Arial"/>
              <a:buNone/>
            </a:pPr>
            <a:endParaRPr sz="1400" b="1" dirty="0">
              <a:solidFill>
                <a:srgbClr val="C63442"/>
              </a:solidFill>
            </a:endParaRPr>
          </a:p>
          <a:p>
            <a:pPr marL="400050" indent="-285750">
              <a:lnSpc>
                <a:spcPct val="115000"/>
              </a:lnSpc>
              <a:spcBef>
                <a:spcPts val="0"/>
              </a:spcBef>
              <a:buClr>
                <a:schemeClr val="dk1"/>
              </a:buClr>
              <a:buSzPts val="1800"/>
            </a:pPr>
            <a:r>
              <a:rPr lang="en" sz="1400" dirty="0">
                <a:solidFill>
                  <a:schemeClr val="dk1"/>
                </a:solidFill>
              </a:rPr>
              <a:t>To</a:t>
            </a:r>
            <a:r>
              <a:rPr lang="en" sz="1400" dirty="0">
                <a:solidFill>
                  <a:schemeClr val="accent3"/>
                </a:solidFill>
              </a:rPr>
              <a:t> </a:t>
            </a:r>
            <a:r>
              <a:rPr lang="en" sz="1400" b="1" dirty="0">
                <a:solidFill>
                  <a:schemeClr val="accent1"/>
                </a:solidFill>
              </a:rPr>
              <a:t>better support</a:t>
            </a:r>
            <a:r>
              <a:rPr lang="en" sz="1400" dirty="0">
                <a:solidFill>
                  <a:schemeClr val="accent1"/>
                </a:solidFill>
              </a:rPr>
              <a:t> </a:t>
            </a:r>
            <a:r>
              <a:rPr lang="en" sz="1400" dirty="0">
                <a:solidFill>
                  <a:schemeClr val="dk1"/>
                </a:solidFill>
              </a:rPr>
              <a:t>you, your school and teachers would like to ask you some </a:t>
            </a:r>
            <a:r>
              <a:rPr lang="en" sz="1400" b="1" dirty="0">
                <a:solidFill>
                  <a:srgbClr val="282C31"/>
                </a:solidFill>
              </a:rPr>
              <a:t>questions</a:t>
            </a:r>
            <a:r>
              <a:rPr lang="en" sz="1400" dirty="0">
                <a:solidFill>
                  <a:schemeClr val="dk1"/>
                </a:solidFill>
              </a:rPr>
              <a:t> about </a:t>
            </a:r>
            <a:r>
              <a:rPr lang="en" sz="1400" b="1" dirty="0">
                <a:solidFill>
                  <a:schemeClr val="accent1"/>
                </a:solidFill>
              </a:rPr>
              <a:t>your school</a:t>
            </a:r>
            <a:r>
              <a:rPr lang="en" sz="1400" dirty="0">
                <a:solidFill>
                  <a:schemeClr val="dk1"/>
                </a:solidFill>
              </a:rPr>
              <a:t> and about </a:t>
            </a:r>
            <a:r>
              <a:rPr lang="en" sz="1400" b="1" dirty="0">
                <a:solidFill>
                  <a:srgbClr val="171242"/>
                </a:solidFill>
              </a:rPr>
              <a:t>yourself</a:t>
            </a:r>
            <a:r>
              <a:rPr lang="en" sz="1400" dirty="0">
                <a:solidFill>
                  <a:schemeClr val="dk1"/>
                </a:solidFill>
              </a:rPr>
              <a:t>. </a:t>
            </a:r>
            <a:endParaRPr sz="1400" dirty="0">
              <a:solidFill>
                <a:schemeClr val="dk1"/>
              </a:solidFill>
            </a:endParaRPr>
          </a:p>
          <a:p>
            <a:pPr marL="742950" indent="-285750">
              <a:lnSpc>
                <a:spcPct val="115000"/>
              </a:lnSpc>
              <a:spcBef>
                <a:spcPts val="0"/>
              </a:spcBef>
              <a:buSzPts val="500"/>
            </a:pPr>
            <a:endParaRPr sz="1400" dirty="0">
              <a:solidFill>
                <a:schemeClr val="dk1"/>
              </a:solidFill>
            </a:endParaRPr>
          </a:p>
          <a:p>
            <a:pPr marL="400050" indent="-285750">
              <a:lnSpc>
                <a:spcPct val="115000"/>
              </a:lnSpc>
              <a:spcBef>
                <a:spcPts val="0"/>
              </a:spcBef>
              <a:buClr>
                <a:schemeClr val="dk1"/>
              </a:buClr>
              <a:buSzPts val="1800"/>
            </a:pPr>
            <a:r>
              <a:rPr lang="en" sz="1400" dirty="0">
                <a:solidFill>
                  <a:schemeClr val="dk1"/>
                </a:solidFill>
              </a:rPr>
              <a:t>We would like to </a:t>
            </a:r>
            <a:r>
              <a:rPr lang="en" sz="1400" b="1" dirty="0">
                <a:solidFill>
                  <a:schemeClr val="accent1"/>
                </a:solidFill>
              </a:rPr>
              <a:t>learn more about you</a:t>
            </a:r>
            <a:r>
              <a:rPr lang="en" sz="1400" dirty="0">
                <a:solidFill>
                  <a:schemeClr val="dk1"/>
                </a:solidFill>
              </a:rPr>
              <a:t>! These surveys will help your teachers and schools provide you with the </a:t>
            </a:r>
            <a:r>
              <a:rPr lang="en" sz="1400" b="1" dirty="0">
                <a:solidFill>
                  <a:schemeClr val="accent1"/>
                </a:solidFill>
              </a:rPr>
              <a:t>best education possible</a:t>
            </a:r>
            <a:r>
              <a:rPr lang="en" sz="1400" dirty="0">
                <a:solidFill>
                  <a:schemeClr val="dk1"/>
                </a:solidFill>
              </a:rPr>
              <a:t>.</a:t>
            </a:r>
          </a:p>
          <a:p>
            <a:pPr marL="400050" indent="-285750">
              <a:lnSpc>
                <a:spcPct val="115000"/>
              </a:lnSpc>
              <a:spcBef>
                <a:spcPts val="0"/>
              </a:spcBef>
              <a:buClr>
                <a:schemeClr val="dk1"/>
              </a:buClr>
              <a:buSzPts val="1800"/>
            </a:pPr>
            <a:endParaRPr lang="en" sz="1400" dirty="0">
              <a:solidFill>
                <a:schemeClr val="dk1"/>
              </a:solidFill>
            </a:endParaRPr>
          </a:p>
          <a:p>
            <a:pPr marL="400050" indent="-285750">
              <a:lnSpc>
                <a:spcPct val="115000"/>
              </a:lnSpc>
              <a:spcBef>
                <a:spcPts val="0"/>
              </a:spcBef>
              <a:buClr>
                <a:schemeClr val="dk1"/>
              </a:buClr>
              <a:buSzPts val="1800"/>
            </a:pPr>
            <a:r>
              <a:rPr lang="en-US" sz="1400" dirty="0">
                <a:solidFill>
                  <a:schemeClr val="dk1"/>
                </a:solidFill>
              </a:rPr>
              <a:t>Only your teachers and school leaders will be able to see your responses, and these responses </a:t>
            </a:r>
            <a:r>
              <a:rPr lang="en-US" sz="1400" b="1" dirty="0">
                <a:solidFill>
                  <a:schemeClr val="accent1"/>
                </a:solidFill>
              </a:rPr>
              <a:t>will not be used as class grades</a:t>
            </a:r>
            <a:r>
              <a:rPr lang="en-US" sz="1400" dirty="0">
                <a:solidFill>
                  <a:schemeClr val="dk1"/>
                </a:solidFill>
              </a:rPr>
              <a:t>.  </a:t>
            </a:r>
          </a:p>
          <a:p>
            <a:pPr marL="400050" indent="-285750">
              <a:lnSpc>
                <a:spcPct val="115000"/>
              </a:lnSpc>
              <a:spcBef>
                <a:spcPts val="0"/>
              </a:spcBef>
              <a:buClr>
                <a:schemeClr val="dk1"/>
              </a:buClr>
              <a:buSzPts val="1800"/>
            </a:pPr>
            <a:endParaRPr lang="en-US" sz="1400" dirty="0">
              <a:solidFill>
                <a:schemeClr val="dk1"/>
              </a:solidFill>
            </a:endParaRPr>
          </a:p>
          <a:p>
            <a:pPr marL="400050" indent="-285750">
              <a:lnSpc>
                <a:spcPct val="115000"/>
              </a:lnSpc>
              <a:spcBef>
                <a:spcPts val="0"/>
              </a:spcBef>
              <a:buClr>
                <a:schemeClr val="dk1"/>
              </a:buClr>
              <a:buSzPts val="1800"/>
            </a:pPr>
            <a:r>
              <a:rPr lang="en-US" sz="1400" dirty="0">
                <a:solidFill>
                  <a:schemeClr val="dk1"/>
                </a:solidFill>
              </a:rPr>
              <a:t>We want you to </a:t>
            </a:r>
            <a:r>
              <a:rPr lang="en-US" sz="1400" b="1" dirty="0">
                <a:solidFill>
                  <a:schemeClr val="accent1"/>
                </a:solidFill>
              </a:rPr>
              <a:t>respond honestly</a:t>
            </a:r>
            <a:r>
              <a:rPr lang="en-US" sz="1400" dirty="0">
                <a:solidFill>
                  <a:schemeClr val="dk1"/>
                </a:solidFill>
              </a:rPr>
              <a:t>—there are no right or wrong answers!</a:t>
            </a:r>
          </a:p>
          <a:p>
            <a:pPr marL="400050" indent="-285750">
              <a:lnSpc>
                <a:spcPct val="115000"/>
              </a:lnSpc>
              <a:spcBef>
                <a:spcPts val="0"/>
              </a:spcBef>
              <a:buClr>
                <a:schemeClr val="dk1"/>
              </a:buClr>
              <a:buSzPts val="1800"/>
            </a:pPr>
            <a:endParaRPr lang="en-US" sz="1400" dirty="0">
              <a:solidFill>
                <a:schemeClr val="dk1"/>
              </a:solidFill>
            </a:endParaRPr>
          </a:p>
          <a:p>
            <a:pPr marL="400050" indent="-285750">
              <a:lnSpc>
                <a:spcPct val="115000"/>
              </a:lnSpc>
              <a:spcBef>
                <a:spcPts val="0"/>
              </a:spcBef>
              <a:buClr>
                <a:schemeClr val="dk1"/>
              </a:buClr>
              <a:buSzPts val="1800"/>
            </a:pPr>
            <a:r>
              <a:rPr lang="en-US" sz="1400" b="1" dirty="0">
                <a:solidFill>
                  <a:schemeClr val="accent1"/>
                </a:solidFill>
              </a:rPr>
              <a:t>Your voice is important</a:t>
            </a:r>
            <a:r>
              <a:rPr lang="en-US" sz="1400" dirty="0">
                <a:solidFill>
                  <a:schemeClr val="dk1"/>
                </a:solidFill>
              </a:rPr>
              <a:t>, so </a:t>
            </a:r>
            <a:r>
              <a:rPr lang="en-US" sz="1400" b="1" dirty="0">
                <a:solidFill>
                  <a:srgbClr val="171242"/>
                </a:solidFill>
              </a:rPr>
              <a:t>thank you</a:t>
            </a:r>
            <a:r>
              <a:rPr lang="en-US" sz="1400" dirty="0">
                <a:solidFill>
                  <a:schemeClr val="dk1"/>
                </a:solidFill>
              </a:rPr>
              <a:t> for sharing about your thoughts and experiences.</a:t>
            </a:r>
            <a:endParaRPr sz="1050" dirty="0">
              <a:solidFill>
                <a:schemeClr val="dk1"/>
              </a:solidFill>
            </a:endParaRPr>
          </a:p>
          <a:p>
            <a:pPr marL="0" lvl="0" indent="0" algn="l" rtl="0">
              <a:lnSpc>
                <a:spcPct val="115000"/>
              </a:lnSpc>
              <a:spcBef>
                <a:spcPts val="0"/>
              </a:spcBef>
              <a:spcAft>
                <a:spcPts val="0"/>
              </a:spcAft>
              <a:buClr>
                <a:schemeClr val="dk2"/>
              </a:buClr>
              <a:buSzPts val="500"/>
              <a:buFont typeface="Arial"/>
              <a:buNone/>
            </a:pPr>
            <a:endParaRPr sz="1050" dirty="0">
              <a:solidFill>
                <a:srgbClr val="282C31"/>
              </a:solidFill>
            </a:endParaRPr>
          </a:p>
          <a:p>
            <a:pPr marL="0" lvl="0" indent="0" algn="l" rtl="0">
              <a:lnSpc>
                <a:spcPct val="115000"/>
              </a:lnSpc>
              <a:spcBef>
                <a:spcPts val="0"/>
              </a:spcBef>
              <a:spcAft>
                <a:spcPts val="0"/>
              </a:spcAft>
              <a:buClr>
                <a:schemeClr val="dk2"/>
              </a:buClr>
              <a:buSzPts val="500"/>
              <a:buFont typeface="Arial"/>
              <a:buNone/>
            </a:pPr>
            <a:endParaRPr sz="1050" dirty="0">
              <a:solidFill>
                <a:srgbClr val="282C31"/>
              </a:solidFill>
            </a:endParaRPr>
          </a:p>
          <a:p>
            <a:pPr marL="0" lvl="0" indent="0" algn="l" rtl="0">
              <a:lnSpc>
                <a:spcPct val="115000"/>
              </a:lnSpc>
              <a:spcBef>
                <a:spcPts val="0"/>
              </a:spcBef>
              <a:spcAft>
                <a:spcPts val="0"/>
              </a:spcAft>
              <a:buClr>
                <a:schemeClr val="dk2"/>
              </a:buClr>
              <a:buSzPts val="500"/>
              <a:buFont typeface="Arial"/>
              <a:buNone/>
            </a:pPr>
            <a:endParaRPr sz="1050" b="1" dirty="0">
              <a:solidFill>
                <a:srgbClr val="282C31"/>
              </a:solidFill>
            </a:endParaRPr>
          </a:p>
          <a:p>
            <a:pPr marL="0" marR="0" lvl="0" indent="0" algn="l" rtl="0">
              <a:lnSpc>
                <a:spcPct val="115000"/>
              </a:lnSpc>
              <a:spcBef>
                <a:spcPts val="0"/>
              </a:spcBef>
              <a:spcAft>
                <a:spcPts val="0"/>
              </a:spcAft>
              <a:buClr>
                <a:schemeClr val="dk2"/>
              </a:buClr>
              <a:buSzPts val="500"/>
              <a:buFont typeface="Arial"/>
              <a:buNone/>
            </a:pPr>
            <a:endParaRPr sz="1050" b="1" dirty="0">
              <a:solidFill>
                <a:srgbClr val="282C3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grpSp>
        <p:nvGrpSpPr>
          <p:cNvPr id="15" name="Google Shape;1851;p216">
            <a:extLst>
              <a:ext uri="{FF2B5EF4-FFF2-40B4-BE49-F238E27FC236}">
                <a16:creationId xmlns:a16="http://schemas.microsoft.com/office/drawing/2014/main" id="{76615475-62B4-F2E9-67D8-FA3A2CE70049}"/>
              </a:ext>
            </a:extLst>
          </p:cNvPr>
          <p:cNvGrpSpPr/>
          <p:nvPr/>
        </p:nvGrpSpPr>
        <p:grpSpPr>
          <a:xfrm>
            <a:off x="1561704" y="3627305"/>
            <a:ext cx="2633139" cy="1446191"/>
            <a:chOff x="3589600" y="1227477"/>
            <a:chExt cx="5421527" cy="2977650"/>
          </a:xfrm>
        </p:grpSpPr>
        <p:pic>
          <p:nvPicPr>
            <p:cNvPr id="16" name="Google Shape;1852;p216">
              <a:extLst>
                <a:ext uri="{FF2B5EF4-FFF2-40B4-BE49-F238E27FC236}">
                  <a16:creationId xmlns:a16="http://schemas.microsoft.com/office/drawing/2014/main" id="{86A3CCA2-022C-56BA-0FBA-EA6FAA2A53DD}"/>
                </a:ext>
              </a:extLst>
            </p:cNvPr>
            <p:cNvPicPr preferRelativeResize="0"/>
            <p:nvPr/>
          </p:nvPicPr>
          <p:blipFill rotWithShape="1">
            <a:blip r:embed="rId3">
              <a:alphaModFix/>
            </a:blip>
            <a:srcRect/>
            <a:stretch/>
          </p:blipFill>
          <p:spPr>
            <a:xfrm>
              <a:off x="3589600" y="1227477"/>
              <a:ext cx="5421527" cy="2977650"/>
            </a:xfrm>
            <a:prstGeom prst="rect">
              <a:avLst/>
            </a:prstGeom>
            <a:noFill/>
            <a:ln>
              <a:noFill/>
            </a:ln>
          </p:spPr>
        </p:pic>
        <p:pic>
          <p:nvPicPr>
            <p:cNvPr id="17" name="Google Shape;1853;p216">
              <a:extLst>
                <a:ext uri="{FF2B5EF4-FFF2-40B4-BE49-F238E27FC236}">
                  <a16:creationId xmlns:a16="http://schemas.microsoft.com/office/drawing/2014/main" id="{6ABDE746-25F4-9EFF-D8B6-ACAF902E4BE8}"/>
                </a:ext>
              </a:extLst>
            </p:cNvPr>
            <p:cNvPicPr preferRelativeResize="0"/>
            <p:nvPr/>
          </p:nvPicPr>
          <p:blipFill>
            <a:blip r:embed="rId4">
              <a:alphaModFix/>
            </a:blip>
            <a:stretch>
              <a:fillRect/>
            </a:stretch>
          </p:blipFill>
          <p:spPr>
            <a:xfrm>
              <a:off x="3893595" y="1607750"/>
              <a:ext cx="1773205" cy="507900"/>
            </a:xfrm>
            <a:prstGeom prst="rect">
              <a:avLst/>
            </a:prstGeom>
            <a:noFill/>
            <a:ln>
              <a:noFill/>
            </a:ln>
          </p:spPr>
        </p:pic>
      </p:grpSp>
      <p:sp>
        <p:nvSpPr>
          <p:cNvPr id="1821" name="Google Shape;1821;p213"/>
          <p:cNvSpPr txBox="1">
            <a:spLocks noGrp="1"/>
          </p:cNvSpPr>
          <p:nvPr>
            <p:ph type="body" idx="4294967295"/>
          </p:nvPr>
        </p:nvSpPr>
        <p:spPr>
          <a:xfrm>
            <a:off x="0" y="-241300"/>
            <a:ext cx="1638300" cy="11430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SzPts val="500"/>
              <a:buNone/>
            </a:pPr>
            <a:endParaRPr sz="2200" b="1" dirty="0">
              <a:solidFill>
                <a:schemeClr val="accent1"/>
              </a:solidFill>
            </a:endParaRPr>
          </a:p>
          <a:p>
            <a:pPr marL="0" marR="0" lvl="0" indent="0" rtl="0">
              <a:lnSpc>
                <a:spcPct val="100000"/>
              </a:lnSpc>
              <a:spcBef>
                <a:spcPts val="0"/>
              </a:spcBef>
              <a:spcAft>
                <a:spcPts val="0"/>
              </a:spcAft>
              <a:buSzPts val="500"/>
              <a:buNone/>
            </a:pPr>
            <a:r>
              <a:rPr lang="en-US" sz="1000" b="1" dirty="0">
                <a:solidFill>
                  <a:schemeClr val="tx1"/>
                </a:solidFill>
              </a:rPr>
              <a:t>To access your surveys: </a:t>
            </a:r>
          </a:p>
          <a:p>
            <a:pPr marL="0" marR="0" lvl="0" indent="0" rtl="0">
              <a:lnSpc>
                <a:spcPct val="100000"/>
              </a:lnSpc>
              <a:spcBef>
                <a:spcPts val="0"/>
              </a:spcBef>
              <a:spcAft>
                <a:spcPts val="0"/>
              </a:spcAft>
              <a:buSzPts val="500"/>
              <a:buNone/>
            </a:pPr>
            <a:r>
              <a:rPr lang="en-US" sz="1000" b="1" dirty="0">
                <a:solidFill>
                  <a:schemeClr val="tx1"/>
                </a:solidFill>
              </a:rPr>
              <a:t>Go to your school’s </a:t>
            </a:r>
            <a:r>
              <a:rPr lang="en-US" sz="1000" b="1" dirty="0" err="1">
                <a:solidFill>
                  <a:schemeClr val="tx1"/>
                </a:solidFill>
              </a:rPr>
              <a:t>Quicklinks</a:t>
            </a:r>
            <a:endParaRPr lang="en-US" sz="1000" dirty="0">
              <a:solidFill>
                <a:schemeClr val="tx1"/>
              </a:solidFill>
            </a:endParaRPr>
          </a:p>
          <a:p>
            <a:pPr marL="0" marR="0" lvl="0" indent="0" algn="ctr" rtl="0">
              <a:lnSpc>
                <a:spcPct val="150000"/>
              </a:lnSpc>
              <a:spcBef>
                <a:spcPts val="0"/>
              </a:spcBef>
              <a:spcAft>
                <a:spcPts val="0"/>
              </a:spcAft>
              <a:buSzPts val="500"/>
              <a:buNone/>
            </a:pPr>
            <a:br>
              <a:rPr lang="en" sz="3400" b="0" i="0" u="none" strike="noStrike" cap="none" dirty="0">
                <a:solidFill>
                  <a:srgbClr val="282C31"/>
                </a:solidFill>
                <a:latin typeface="Proxima Nova"/>
                <a:ea typeface="Proxima Nova"/>
                <a:cs typeface="Proxima Nova"/>
                <a:sym typeface="Proxima Nova"/>
              </a:rPr>
            </a:br>
            <a:endParaRPr sz="3400" b="0" i="0" u="none" strike="noStrike" cap="none" dirty="0">
              <a:solidFill>
                <a:srgbClr val="282C3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2"/>
              </a:buClr>
              <a:buSzPts val="500"/>
              <a:buFont typeface="Arial"/>
              <a:buNone/>
            </a:pPr>
            <a:endParaRPr sz="1400" b="0" i="0" u="none" strike="noStrike" cap="none" dirty="0">
              <a:solidFill>
                <a:srgbClr val="282C3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2"/>
              </a:buClr>
              <a:buSzPts val="500"/>
              <a:buFont typeface="Arial"/>
              <a:buNone/>
            </a:pPr>
            <a:endParaRPr sz="1400" b="0" i="0" u="none" strike="noStrike" cap="none" dirty="0">
              <a:solidFill>
                <a:srgbClr val="282C3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2"/>
              </a:buClr>
              <a:buSzPts val="500"/>
              <a:buFont typeface="Arial"/>
              <a:buNone/>
            </a:pPr>
            <a:endParaRPr sz="2000" b="1" i="0" u="none" strike="noStrike" cap="none" dirty="0">
              <a:solidFill>
                <a:srgbClr val="282C31"/>
              </a:solidFill>
              <a:latin typeface="Proxima Nova"/>
              <a:ea typeface="Proxima Nova"/>
              <a:cs typeface="Proxima Nova"/>
              <a:sym typeface="Proxima Nova"/>
            </a:endParaRPr>
          </a:p>
        </p:txBody>
      </p:sp>
      <p:sp>
        <p:nvSpPr>
          <p:cNvPr id="1823" name="Google Shape;1823;p213"/>
          <p:cNvSpPr txBox="1"/>
          <p:nvPr/>
        </p:nvSpPr>
        <p:spPr>
          <a:xfrm>
            <a:off x="117905" y="66775"/>
            <a:ext cx="544604" cy="258625"/>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1</a:t>
            </a:r>
            <a:endParaRPr sz="1000" b="0" i="0" u="none" strike="noStrike" cap="none" dirty="0">
              <a:solidFill>
                <a:srgbClr val="FFFFFF"/>
              </a:solidFill>
              <a:latin typeface="Arial"/>
              <a:ea typeface="Arial"/>
              <a:cs typeface="Arial"/>
              <a:sym typeface="Arial"/>
            </a:endParaRPr>
          </a:p>
        </p:txBody>
      </p:sp>
      <p:grpSp>
        <p:nvGrpSpPr>
          <p:cNvPr id="12" name="Group 11">
            <a:extLst>
              <a:ext uri="{FF2B5EF4-FFF2-40B4-BE49-F238E27FC236}">
                <a16:creationId xmlns:a16="http://schemas.microsoft.com/office/drawing/2014/main" id="{09689DB6-DC69-81A9-ED48-C9E09F00782F}"/>
              </a:ext>
            </a:extLst>
          </p:cNvPr>
          <p:cNvGrpSpPr/>
          <p:nvPr/>
        </p:nvGrpSpPr>
        <p:grpSpPr>
          <a:xfrm>
            <a:off x="1711510" y="373635"/>
            <a:ext cx="2483333" cy="1021163"/>
            <a:chOff x="97056" y="1470918"/>
            <a:chExt cx="4091703" cy="1682536"/>
          </a:xfrm>
        </p:grpSpPr>
        <p:pic>
          <p:nvPicPr>
            <p:cNvPr id="3" name="Picture 2">
              <a:extLst>
                <a:ext uri="{FF2B5EF4-FFF2-40B4-BE49-F238E27FC236}">
                  <a16:creationId xmlns:a16="http://schemas.microsoft.com/office/drawing/2014/main" id="{292D2FFC-358D-BEF2-EB76-9FE3E22791EB}"/>
                </a:ext>
              </a:extLst>
            </p:cNvPr>
            <p:cNvPicPr>
              <a:picLocks noChangeAspect="1"/>
            </p:cNvPicPr>
            <p:nvPr/>
          </p:nvPicPr>
          <p:blipFill>
            <a:blip r:embed="rId5"/>
            <a:stretch>
              <a:fillRect/>
            </a:stretch>
          </p:blipFill>
          <p:spPr>
            <a:xfrm>
              <a:off x="97056" y="1470918"/>
              <a:ext cx="4091703" cy="1682536"/>
            </a:xfrm>
            <a:prstGeom prst="rect">
              <a:avLst/>
            </a:prstGeom>
          </p:spPr>
        </p:pic>
        <p:cxnSp>
          <p:nvCxnSpPr>
            <p:cNvPr id="5" name="Straight Arrow Connector 4">
              <a:extLst>
                <a:ext uri="{FF2B5EF4-FFF2-40B4-BE49-F238E27FC236}">
                  <a16:creationId xmlns:a16="http://schemas.microsoft.com/office/drawing/2014/main" id="{92F3E5F7-DEBA-46E8-65AC-7B4E699BC927}"/>
                </a:ext>
              </a:extLst>
            </p:cNvPr>
            <p:cNvCxnSpPr>
              <a:cxnSpLocks/>
            </p:cNvCxnSpPr>
            <p:nvPr/>
          </p:nvCxnSpPr>
          <p:spPr>
            <a:xfrm>
              <a:off x="2568388" y="2056577"/>
              <a:ext cx="591670" cy="2838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 name="Google Shape;1823;p213">
            <a:extLst>
              <a:ext uri="{FF2B5EF4-FFF2-40B4-BE49-F238E27FC236}">
                <a16:creationId xmlns:a16="http://schemas.microsoft.com/office/drawing/2014/main" id="{EC739798-B02A-255D-CFEC-A51FE1A053DF}"/>
              </a:ext>
            </a:extLst>
          </p:cNvPr>
          <p:cNvSpPr txBox="1"/>
          <p:nvPr/>
        </p:nvSpPr>
        <p:spPr>
          <a:xfrm>
            <a:off x="117905" y="1639196"/>
            <a:ext cx="544604"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2</a:t>
            </a:r>
            <a:endParaRPr sz="1000" b="0" i="0" u="none" strike="noStrike" cap="none" dirty="0">
              <a:solidFill>
                <a:srgbClr val="FFFFFF"/>
              </a:solidFill>
              <a:latin typeface="Arial"/>
              <a:ea typeface="Arial"/>
              <a:cs typeface="Arial"/>
              <a:sym typeface="Arial"/>
            </a:endParaRPr>
          </a:p>
        </p:txBody>
      </p:sp>
      <p:sp>
        <p:nvSpPr>
          <p:cNvPr id="9" name="TextBox 8">
            <a:extLst>
              <a:ext uri="{FF2B5EF4-FFF2-40B4-BE49-F238E27FC236}">
                <a16:creationId xmlns:a16="http://schemas.microsoft.com/office/drawing/2014/main" id="{A79DFD91-6BB3-9312-3F4C-F6D1099BD57D}"/>
              </a:ext>
            </a:extLst>
          </p:cNvPr>
          <p:cNvSpPr txBox="1"/>
          <p:nvPr/>
        </p:nvSpPr>
        <p:spPr>
          <a:xfrm>
            <a:off x="34729" y="1866888"/>
            <a:ext cx="1593605" cy="1422249"/>
          </a:xfrm>
          <a:prstGeom prst="rect">
            <a:avLst/>
          </a:prstGeom>
          <a:noFill/>
        </p:spPr>
        <p:txBody>
          <a:bodyPr wrap="square">
            <a:spAutoFit/>
          </a:bodyPr>
          <a:lstStyle/>
          <a:p>
            <a:pPr marL="0" lvl="0" indent="0" rtl="0">
              <a:lnSpc>
                <a:spcPct val="115000"/>
              </a:lnSpc>
              <a:spcBef>
                <a:spcPts val="0"/>
              </a:spcBef>
              <a:spcAft>
                <a:spcPts val="0"/>
              </a:spcAft>
              <a:buClr>
                <a:schemeClr val="dk1"/>
              </a:buClr>
              <a:buSzPts val="800"/>
              <a:buFont typeface="Arial"/>
              <a:buNone/>
            </a:pPr>
            <a:r>
              <a:rPr lang="en-US" sz="1000" b="1" dirty="0">
                <a:solidFill>
                  <a:schemeClr val="dk1"/>
                </a:solidFill>
                <a:latin typeface="Proxima Nova" panose="020B0604020202020204" charset="0"/>
              </a:rPr>
              <a:t>Enter your access code, which is your </a:t>
            </a:r>
            <a:r>
              <a:rPr lang="en-US" sz="1000" b="1" dirty="0">
                <a:solidFill>
                  <a:schemeClr val="dk1"/>
                </a:solidFill>
                <a:highlight>
                  <a:srgbClr val="FFFF00"/>
                </a:highlight>
                <a:latin typeface="Proxima Nova" panose="020B0604020202020204" charset="0"/>
              </a:rPr>
              <a:t>student ID </a:t>
            </a:r>
            <a:r>
              <a:rPr lang="en-US" sz="1000" b="1" dirty="0">
                <a:solidFill>
                  <a:schemeClr val="dk1"/>
                </a:solidFill>
                <a:latin typeface="Proxima Nova" panose="020B0604020202020204" charset="0"/>
              </a:rPr>
              <a:t>and click </a:t>
            </a:r>
            <a:r>
              <a:rPr lang="en-US" sz="1000" b="1" dirty="0">
                <a:solidFill>
                  <a:schemeClr val="dk1"/>
                </a:solidFill>
                <a:highlight>
                  <a:srgbClr val="FFFF00"/>
                </a:highlight>
                <a:latin typeface="Proxima Nova" panose="020B0604020202020204" charset="0"/>
              </a:rPr>
              <a:t>Submit.</a:t>
            </a:r>
          </a:p>
          <a:p>
            <a:pPr>
              <a:lnSpc>
                <a:spcPct val="115000"/>
              </a:lnSpc>
              <a:buClr>
                <a:schemeClr val="dk1"/>
              </a:buClr>
              <a:buSzPts val="800"/>
            </a:pPr>
            <a:r>
              <a:rPr lang="en-US" sz="900" b="1" dirty="0">
                <a:solidFill>
                  <a:schemeClr val="dk1"/>
                </a:solidFill>
                <a:latin typeface="Proxima Nova" panose="020B0604020202020204" charset="0"/>
              </a:rPr>
              <a:t>*If you need to translate the survey, click the drop-down menu in the top left </a:t>
            </a:r>
            <a:r>
              <a:rPr lang="en-US" sz="900" b="1" u="sng" dirty="0">
                <a:solidFill>
                  <a:schemeClr val="dk1"/>
                </a:solidFill>
                <a:latin typeface="Proxima Nova" panose="020B0604020202020204" charset="0"/>
              </a:rPr>
              <a:t>corner.</a:t>
            </a:r>
            <a:endParaRPr lang="en-US" sz="900" b="1" i="0" u="sng" strike="noStrike" cap="none" dirty="0">
              <a:solidFill>
                <a:schemeClr val="dk1"/>
              </a:solidFill>
              <a:latin typeface="Proxima Nova" panose="020B0604020202020204" charset="0"/>
              <a:ea typeface="Proxima Nova"/>
              <a:cs typeface="Proxima Nova"/>
              <a:sym typeface="Proxima Nova"/>
            </a:endParaRPr>
          </a:p>
          <a:p>
            <a:pPr marL="0" lvl="0" indent="0" algn="l" rtl="0">
              <a:lnSpc>
                <a:spcPct val="115000"/>
              </a:lnSpc>
              <a:spcBef>
                <a:spcPts val="0"/>
              </a:spcBef>
              <a:spcAft>
                <a:spcPts val="0"/>
              </a:spcAft>
              <a:buClr>
                <a:schemeClr val="dk1"/>
              </a:buClr>
              <a:buSzPts val="800"/>
              <a:buFont typeface="Arial"/>
              <a:buNone/>
            </a:pPr>
            <a:r>
              <a:rPr lang="en-US" sz="1000" b="1" dirty="0">
                <a:solidFill>
                  <a:schemeClr val="dk1"/>
                </a:solidFill>
                <a:highlight>
                  <a:srgbClr val="FFFF00"/>
                </a:highlight>
              </a:rPr>
              <a:t> </a:t>
            </a:r>
          </a:p>
        </p:txBody>
      </p:sp>
      <p:pic>
        <p:nvPicPr>
          <p:cNvPr id="10" name="Google Shape;1833;p214">
            <a:extLst>
              <a:ext uri="{FF2B5EF4-FFF2-40B4-BE49-F238E27FC236}">
                <a16:creationId xmlns:a16="http://schemas.microsoft.com/office/drawing/2014/main" id="{9FC5966C-909A-027D-EE0C-87383B74D3E2}"/>
              </a:ext>
            </a:extLst>
          </p:cNvPr>
          <p:cNvPicPr preferRelativeResize="0"/>
          <p:nvPr/>
        </p:nvPicPr>
        <p:blipFill>
          <a:blip r:embed="rId6">
            <a:alphaModFix/>
          </a:blip>
          <a:stretch>
            <a:fillRect/>
          </a:stretch>
        </p:blipFill>
        <p:spPr>
          <a:xfrm>
            <a:off x="1711510" y="1957429"/>
            <a:ext cx="2505009" cy="1228641"/>
          </a:xfrm>
          <a:prstGeom prst="rect">
            <a:avLst/>
          </a:prstGeom>
          <a:noFill/>
          <a:ln w="9525" cap="flat" cmpd="sng">
            <a:solidFill>
              <a:srgbClr val="898891"/>
            </a:solidFill>
            <a:prstDash val="solid"/>
            <a:round/>
            <a:headEnd type="none" w="sm" len="sm"/>
            <a:tailEnd type="none" w="sm" len="sm"/>
          </a:ln>
          <a:effectLst>
            <a:outerShdw blurRad="57150" dist="19050" dir="5400000" algn="bl" rotWithShape="0">
              <a:srgbClr val="000000">
                <a:alpha val="50000"/>
              </a:srgbClr>
            </a:outerShdw>
          </a:effectLst>
        </p:spPr>
      </p:pic>
      <p:sp>
        <p:nvSpPr>
          <p:cNvPr id="13" name="Google Shape;1831;p214">
            <a:extLst>
              <a:ext uri="{FF2B5EF4-FFF2-40B4-BE49-F238E27FC236}">
                <a16:creationId xmlns:a16="http://schemas.microsoft.com/office/drawing/2014/main" id="{DC7473B5-BD9B-80C4-7ECC-237B77FC9A0B}"/>
              </a:ext>
            </a:extLst>
          </p:cNvPr>
          <p:cNvSpPr txBox="1"/>
          <p:nvPr/>
        </p:nvSpPr>
        <p:spPr>
          <a:xfrm>
            <a:off x="105713" y="3353760"/>
            <a:ext cx="556796" cy="229881"/>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3</a:t>
            </a:r>
            <a:endParaRPr sz="1000" b="0" i="0" u="none" strike="noStrike" cap="none" dirty="0">
              <a:solidFill>
                <a:srgbClr val="FFFFFF"/>
              </a:solidFill>
              <a:latin typeface="Arial"/>
              <a:ea typeface="Arial"/>
              <a:cs typeface="Arial"/>
              <a:sym typeface="Arial"/>
            </a:endParaRPr>
          </a:p>
        </p:txBody>
      </p:sp>
      <p:sp>
        <p:nvSpPr>
          <p:cNvPr id="14" name="TextBox 13">
            <a:extLst>
              <a:ext uri="{FF2B5EF4-FFF2-40B4-BE49-F238E27FC236}">
                <a16:creationId xmlns:a16="http://schemas.microsoft.com/office/drawing/2014/main" id="{067E362C-D753-9EC0-97D8-329AEE647E5A}"/>
              </a:ext>
            </a:extLst>
          </p:cNvPr>
          <p:cNvSpPr txBox="1"/>
          <p:nvPr/>
        </p:nvSpPr>
        <p:spPr>
          <a:xfrm>
            <a:off x="37762" y="3739587"/>
            <a:ext cx="1635284" cy="1169551"/>
          </a:xfrm>
          <a:prstGeom prst="rect">
            <a:avLst/>
          </a:prstGeom>
          <a:solidFill>
            <a:schemeClr val="bg1"/>
          </a:solidFill>
        </p:spPr>
        <p:txBody>
          <a:bodyPr wrap="square">
            <a:spAutoFit/>
          </a:bodyPr>
          <a:lstStyle/>
          <a:p>
            <a:pPr marL="0" marR="0" lvl="0" indent="0" rtl="0">
              <a:lnSpc>
                <a:spcPct val="100000"/>
              </a:lnSpc>
              <a:spcBef>
                <a:spcPts val="0"/>
              </a:spcBef>
              <a:spcAft>
                <a:spcPts val="0"/>
              </a:spcAft>
              <a:buClr>
                <a:srgbClr val="000000"/>
              </a:buClr>
              <a:buSzPts val="1100"/>
              <a:buFont typeface="Arial"/>
              <a:buNone/>
            </a:pPr>
            <a:r>
              <a:rPr lang="en-US" sz="1000" b="1" i="0" u="none" strike="noStrike" cap="none" dirty="0">
                <a:solidFill>
                  <a:schemeClr val="tx1"/>
                </a:solidFill>
                <a:latin typeface="Proxima Nova"/>
                <a:ea typeface="Proxima Nova"/>
                <a:cs typeface="Proxima Nova"/>
                <a:sym typeface="Proxima Nova"/>
              </a:rPr>
              <a:t>Double Check</a:t>
            </a:r>
            <a:r>
              <a:rPr lang="en-US" sz="1000" b="0" i="0" u="none" strike="noStrike" cap="none" dirty="0">
                <a:solidFill>
                  <a:schemeClr val="tx1"/>
                </a:solidFill>
                <a:latin typeface="Proxima Nova"/>
                <a:ea typeface="Proxima Nova"/>
                <a:cs typeface="Proxima Nova"/>
                <a:sym typeface="Proxima Nova"/>
              </a:rPr>
              <a:t>:</a:t>
            </a:r>
          </a:p>
          <a:p>
            <a:pPr marL="0" marR="0" lvl="0" indent="0" rtl="0">
              <a:lnSpc>
                <a:spcPct val="100000"/>
              </a:lnSpc>
              <a:spcBef>
                <a:spcPts val="0"/>
              </a:spcBef>
              <a:spcAft>
                <a:spcPts val="0"/>
              </a:spcAft>
              <a:buClr>
                <a:srgbClr val="000000"/>
              </a:buClr>
              <a:buSzPts val="1100"/>
              <a:buFont typeface="Arial"/>
              <a:buNone/>
            </a:pPr>
            <a:r>
              <a:rPr lang="en-US" sz="1000" b="0" i="0" u="none" strike="noStrike" cap="none" dirty="0">
                <a:solidFill>
                  <a:schemeClr val="tx1"/>
                </a:solidFill>
                <a:latin typeface="Proxima Nova"/>
                <a:ea typeface="Proxima Nova"/>
                <a:cs typeface="Proxima Nova"/>
                <a:sym typeface="Proxima Nova"/>
              </a:rPr>
              <a:t>Make sure this is </a:t>
            </a:r>
            <a:r>
              <a:rPr lang="en-US" sz="1000" b="1" i="0" u="none" strike="noStrike" cap="none" dirty="0">
                <a:solidFill>
                  <a:schemeClr val="tx1"/>
                </a:solidFill>
                <a:latin typeface="Proxima Nova"/>
                <a:ea typeface="Proxima Nova"/>
                <a:cs typeface="Proxima Nova"/>
                <a:sym typeface="Proxima Nova"/>
              </a:rPr>
              <a:t>your own name </a:t>
            </a:r>
            <a:r>
              <a:rPr lang="en-US" sz="1000" i="0" u="none" strike="noStrike" cap="none" dirty="0">
                <a:solidFill>
                  <a:schemeClr val="tx1"/>
                </a:solidFill>
                <a:latin typeface="Proxima Nova"/>
                <a:ea typeface="Proxima Nova"/>
                <a:cs typeface="Proxima Nova"/>
                <a:sym typeface="Proxima Nova"/>
              </a:rPr>
              <a:t>and </a:t>
            </a:r>
            <a:r>
              <a:rPr lang="en-US" sz="1000" b="1" dirty="0">
                <a:solidFill>
                  <a:schemeClr val="tx1"/>
                </a:solidFill>
                <a:latin typeface="Proxima Nova"/>
                <a:ea typeface="Proxima Nova"/>
                <a:cs typeface="Proxima Nova"/>
                <a:sym typeface="Proxima Nova"/>
              </a:rPr>
              <a:t>your school's name</a:t>
            </a:r>
            <a:r>
              <a:rPr lang="en-US" sz="1000" b="0" i="0" u="none" strike="noStrike" cap="none" dirty="0">
                <a:solidFill>
                  <a:schemeClr val="tx1"/>
                </a:solidFill>
                <a:latin typeface="Proxima Nova"/>
                <a:ea typeface="Proxima Nova"/>
                <a:cs typeface="Proxima Nova"/>
                <a:sym typeface="Proxima Nova"/>
              </a:rPr>
              <a:t>. We want to make sure you are </a:t>
            </a:r>
            <a:r>
              <a:rPr lang="en-US" sz="1000" b="1" i="0" u="none" strike="noStrike" cap="none" dirty="0">
                <a:solidFill>
                  <a:schemeClr val="tx1"/>
                </a:solidFill>
                <a:latin typeface="Proxima Nova"/>
                <a:ea typeface="Proxima Nova"/>
                <a:cs typeface="Proxima Nova"/>
                <a:sym typeface="Proxima Nova"/>
              </a:rPr>
              <a:t>taking the right survey </a:t>
            </a:r>
            <a:r>
              <a:rPr lang="en-US" sz="1000" i="0" u="none" strike="noStrike" cap="none" dirty="0">
                <a:solidFill>
                  <a:schemeClr val="tx1"/>
                </a:solidFill>
                <a:latin typeface="Proxima Nova"/>
                <a:ea typeface="Proxima Nova"/>
                <a:cs typeface="Proxima Nova"/>
                <a:sym typeface="Proxima Nova"/>
              </a:rPr>
              <a:t>and click </a:t>
            </a:r>
            <a:r>
              <a:rPr lang="en-US" sz="1000" b="1" i="0" u="none" strike="noStrike" cap="none" dirty="0">
                <a:solidFill>
                  <a:schemeClr val="tx1"/>
                </a:solidFill>
                <a:latin typeface="Proxima Nova"/>
                <a:ea typeface="Proxima Nova"/>
                <a:cs typeface="Proxima Nova"/>
                <a:sym typeface="Proxima Nova"/>
              </a:rPr>
              <a:t>Start Survey.</a:t>
            </a:r>
          </a:p>
        </p:txBody>
      </p:sp>
      <p:sp>
        <p:nvSpPr>
          <p:cNvPr id="18" name="Google Shape;1831;p214">
            <a:extLst>
              <a:ext uri="{FF2B5EF4-FFF2-40B4-BE49-F238E27FC236}">
                <a16:creationId xmlns:a16="http://schemas.microsoft.com/office/drawing/2014/main" id="{43FA638B-2318-3E1F-797F-46F0E230B8C3}"/>
              </a:ext>
            </a:extLst>
          </p:cNvPr>
          <p:cNvSpPr txBox="1"/>
          <p:nvPr/>
        </p:nvSpPr>
        <p:spPr>
          <a:xfrm>
            <a:off x="4748614" y="66775"/>
            <a:ext cx="556796"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4</a:t>
            </a:r>
            <a:endParaRPr sz="1000" b="0" i="0" u="none" strike="noStrike" cap="none" dirty="0">
              <a:solidFill>
                <a:srgbClr val="FFFFFF"/>
              </a:solidFill>
              <a:latin typeface="Arial"/>
              <a:ea typeface="Arial"/>
              <a:cs typeface="Arial"/>
              <a:sym typeface="Arial"/>
            </a:endParaRPr>
          </a:p>
        </p:txBody>
      </p:sp>
      <p:grpSp>
        <p:nvGrpSpPr>
          <p:cNvPr id="24" name="Group 23">
            <a:extLst>
              <a:ext uri="{FF2B5EF4-FFF2-40B4-BE49-F238E27FC236}">
                <a16:creationId xmlns:a16="http://schemas.microsoft.com/office/drawing/2014/main" id="{B316FE24-64B5-D6F0-830A-AAEA8445BD98}"/>
              </a:ext>
            </a:extLst>
          </p:cNvPr>
          <p:cNvGrpSpPr/>
          <p:nvPr/>
        </p:nvGrpSpPr>
        <p:grpSpPr>
          <a:xfrm>
            <a:off x="4653941" y="455491"/>
            <a:ext cx="4395930" cy="769620"/>
            <a:chOff x="4653941" y="386528"/>
            <a:chExt cx="4395930" cy="769620"/>
          </a:xfrm>
        </p:grpSpPr>
        <p:sp>
          <p:nvSpPr>
            <p:cNvPr id="19" name="Google Shape;1883;p220">
              <a:extLst>
                <a:ext uri="{FF2B5EF4-FFF2-40B4-BE49-F238E27FC236}">
                  <a16:creationId xmlns:a16="http://schemas.microsoft.com/office/drawing/2014/main" id="{0737C778-82C1-EC68-F7B3-346790C456CF}"/>
                </a:ext>
              </a:extLst>
            </p:cNvPr>
            <p:cNvSpPr txBox="1"/>
            <p:nvPr/>
          </p:nvSpPr>
          <p:spPr>
            <a:xfrm>
              <a:off x="4653941" y="386528"/>
              <a:ext cx="4395930" cy="769620"/>
            </a:xfrm>
            <a:prstGeom prst="rect">
              <a:avLst/>
            </a:prstGeom>
            <a:noFill/>
            <a:ln>
              <a:noFill/>
            </a:ln>
          </p:spPr>
          <p:txBody>
            <a:bodyPr spcFirstLastPara="1" wrap="square" lIns="68575" tIns="68575" rIns="68575" bIns="68575" anchor="ctr" anchorCtr="0">
              <a:noAutofit/>
            </a:bodyPr>
            <a:lstStyle/>
            <a:p>
              <a:pPr marR="0" lvl="0" algn="l" rtl="0">
                <a:lnSpc>
                  <a:spcPct val="115000"/>
                </a:lnSpc>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Please make sure you are completely finished and click                  </a:t>
              </a:r>
              <a:r>
                <a:rPr lang="en" sz="1000" i="0" u="none" strike="noStrike" cap="none" dirty="0">
                  <a:solidFill>
                    <a:schemeClr val="tx1"/>
                  </a:solidFill>
                  <a:latin typeface="Proxima Nova"/>
                  <a:ea typeface="Proxima Nova"/>
                  <a:cs typeface="Proxima Nova"/>
                  <a:sym typeface="Proxima Nova"/>
                </a:rPr>
                <a:t>at the bottom of the page.</a:t>
              </a:r>
            </a:p>
            <a:p>
              <a:pPr marR="0" lvl="0" algn="l" rtl="0">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You </a:t>
              </a:r>
              <a:r>
                <a:rPr lang="en" sz="1000" b="1" i="0" u="sng" strike="noStrike" cap="none" dirty="0">
                  <a:solidFill>
                    <a:schemeClr val="tx1"/>
                  </a:solidFill>
                  <a:latin typeface="Proxima Nova"/>
                  <a:ea typeface="Proxima Nova"/>
                  <a:cs typeface="Proxima Nova"/>
                  <a:sym typeface="Proxima Nova"/>
                </a:rPr>
                <a:t>will not</a:t>
              </a:r>
              <a:r>
                <a:rPr lang="en" sz="1000" b="0" i="0" u="none" strike="noStrike" cap="none" dirty="0">
                  <a:solidFill>
                    <a:schemeClr val="tx1"/>
                  </a:solidFill>
                  <a:latin typeface="Proxima Nova"/>
                  <a:ea typeface="Proxima Nova"/>
                  <a:cs typeface="Proxima Nova"/>
                  <a:sym typeface="Proxima Nova"/>
                </a:rPr>
                <a:t> be able to change your selections once your have submitted your answers</a:t>
              </a:r>
              <a:r>
                <a:rPr lang="en" sz="1000" b="0" i="0" u="none" strike="noStrike" cap="none" dirty="0">
                  <a:solidFill>
                    <a:schemeClr val="accent1"/>
                  </a:solidFill>
                  <a:latin typeface="Proxima Nova"/>
                  <a:ea typeface="Proxima Nova"/>
                  <a:cs typeface="Proxima Nova"/>
                  <a:sym typeface="Proxima Nova"/>
                </a:rPr>
                <a:t>.</a:t>
              </a:r>
              <a:endParaRPr sz="1000" b="0" i="0" u="none" strike="noStrike" cap="none" dirty="0">
                <a:solidFill>
                  <a:schemeClr val="accent1"/>
                </a:solidFill>
                <a:latin typeface="Proxima Nova"/>
                <a:ea typeface="Proxima Nova"/>
                <a:cs typeface="Proxima Nova"/>
                <a:sym typeface="Proxima Nova"/>
              </a:endParaRPr>
            </a:p>
          </p:txBody>
        </p:sp>
        <p:pic>
          <p:nvPicPr>
            <p:cNvPr id="20" name="Google Shape;1884;p220">
              <a:extLst>
                <a:ext uri="{FF2B5EF4-FFF2-40B4-BE49-F238E27FC236}">
                  <a16:creationId xmlns:a16="http://schemas.microsoft.com/office/drawing/2014/main" id="{8105ABF8-DACD-30BF-1583-93A7A17B774E}"/>
                </a:ext>
              </a:extLst>
            </p:cNvPr>
            <p:cNvPicPr preferRelativeResize="0"/>
            <p:nvPr/>
          </p:nvPicPr>
          <p:blipFill rotWithShape="1">
            <a:blip r:embed="rId7">
              <a:alphaModFix/>
            </a:blip>
            <a:srcRect l="11529" t="11130" r="9459" b="12020"/>
            <a:stretch/>
          </p:blipFill>
          <p:spPr>
            <a:xfrm>
              <a:off x="7846135" y="424822"/>
              <a:ext cx="497766" cy="210481"/>
            </a:xfrm>
            <a:prstGeom prst="rect">
              <a:avLst/>
            </a:prstGeom>
            <a:noFill/>
            <a:ln>
              <a:noFill/>
            </a:ln>
          </p:spPr>
        </p:pic>
      </p:grpSp>
      <p:sp>
        <p:nvSpPr>
          <p:cNvPr id="4" name="Google Shape;1831;p214">
            <a:extLst>
              <a:ext uri="{FF2B5EF4-FFF2-40B4-BE49-F238E27FC236}">
                <a16:creationId xmlns:a16="http://schemas.microsoft.com/office/drawing/2014/main" id="{8BC77284-431C-DB9A-029D-D6B01AEAC693}"/>
              </a:ext>
            </a:extLst>
          </p:cNvPr>
          <p:cNvSpPr txBox="1"/>
          <p:nvPr/>
        </p:nvSpPr>
        <p:spPr>
          <a:xfrm>
            <a:off x="4748614" y="1639196"/>
            <a:ext cx="556796"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5</a:t>
            </a:r>
            <a:endParaRPr sz="1000" b="0" i="0" u="none" strike="noStrike" cap="none" dirty="0">
              <a:solidFill>
                <a:srgbClr val="FFFFFF"/>
              </a:solidFill>
              <a:latin typeface="Arial"/>
              <a:ea typeface="Arial"/>
              <a:cs typeface="Arial"/>
              <a:sym typeface="Arial"/>
            </a:endParaRPr>
          </a:p>
        </p:txBody>
      </p:sp>
      <p:sp>
        <p:nvSpPr>
          <p:cNvPr id="6" name="Google Shape;1891;p221">
            <a:extLst>
              <a:ext uri="{FF2B5EF4-FFF2-40B4-BE49-F238E27FC236}">
                <a16:creationId xmlns:a16="http://schemas.microsoft.com/office/drawing/2014/main" id="{9B83FEAD-5EFC-147B-E2A1-CD06689D9AD7}"/>
              </a:ext>
            </a:extLst>
          </p:cNvPr>
          <p:cNvSpPr txBox="1">
            <a:spLocks/>
          </p:cNvSpPr>
          <p:nvPr/>
        </p:nvSpPr>
        <p:spPr>
          <a:xfrm>
            <a:off x="4653941" y="1850296"/>
            <a:ext cx="1535440" cy="14113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500"/>
            </a:pPr>
            <a:r>
              <a:rPr lang="en-US" sz="1000" dirty="0">
                <a:solidFill>
                  <a:schemeClr val="tx1"/>
                </a:solidFill>
              </a:rPr>
              <a:t>You will now start your </a:t>
            </a:r>
            <a:r>
              <a:rPr lang="en-US" sz="1000" dirty="0">
                <a:solidFill>
                  <a:schemeClr val="tx1"/>
                </a:solidFill>
                <a:highlight>
                  <a:srgbClr val="FFFF00"/>
                </a:highlight>
              </a:rPr>
              <a:t>second survey</a:t>
            </a:r>
            <a:r>
              <a:rPr lang="en-US" sz="1000" dirty="0">
                <a:solidFill>
                  <a:schemeClr val="tx1"/>
                </a:solidFill>
              </a:rPr>
              <a:t>.</a:t>
            </a:r>
            <a:r>
              <a:rPr lang="en-US" sz="1000" b="1" dirty="0">
                <a:solidFill>
                  <a:schemeClr val="tx1"/>
                </a:solidFill>
              </a:rPr>
              <a:t> </a:t>
            </a:r>
          </a:p>
          <a:p>
            <a:pPr>
              <a:buClr>
                <a:schemeClr val="dk2"/>
              </a:buClr>
              <a:buSzPts val="500"/>
            </a:pPr>
            <a:endParaRPr lang="en-US" sz="1000" dirty="0">
              <a:solidFill>
                <a:schemeClr val="tx1"/>
              </a:solidFill>
            </a:endParaRPr>
          </a:p>
          <a:p>
            <a:pPr>
              <a:buClr>
                <a:schemeClr val="dk2"/>
              </a:buClr>
              <a:buSzPts val="500"/>
            </a:pPr>
            <a:r>
              <a:rPr lang="en-US" sz="1000" b="1" dirty="0">
                <a:solidFill>
                  <a:schemeClr val="tx1"/>
                </a:solidFill>
              </a:rPr>
              <a:t>Click on the </a:t>
            </a:r>
            <a:r>
              <a:rPr lang="en-US" sz="1000" dirty="0">
                <a:solidFill>
                  <a:schemeClr val="tx1"/>
                </a:solidFill>
              </a:rPr>
              <a:t>other </a:t>
            </a:r>
            <a:r>
              <a:rPr lang="en-US" sz="1000" b="1" dirty="0">
                <a:solidFill>
                  <a:schemeClr val="tx1"/>
                </a:solidFill>
              </a:rPr>
              <a:t>“Start Surveys” button to begin. </a:t>
            </a:r>
            <a:endParaRPr lang="en-US" sz="1000" b="1" dirty="0">
              <a:solidFill>
                <a:schemeClr val="tx1"/>
              </a:solidFill>
              <a:latin typeface="Proxima Nova"/>
              <a:ea typeface="Proxima Nova"/>
              <a:cs typeface="Proxima Nova"/>
              <a:sym typeface="Proxima Nova"/>
            </a:endParaRPr>
          </a:p>
        </p:txBody>
      </p:sp>
      <p:pic>
        <p:nvPicPr>
          <p:cNvPr id="8" name="Google Shape;1893;p221">
            <a:extLst>
              <a:ext uri="{FF2B5EF4-FFF2-40B4-BE49-F238E27FC236}">
                <a16:creationId xmlns:a16="http://schemas.microsoft.com/office/drawing/2014/main" id="{729F2C2C-A867-92CF-CCFC-6096248A25AF}"/>
              </a:ext>
            </a:extLst>
          </p:cNvPr>
          <p:cNvPicPr preferRelativeResize="0"/>
          <p:nvPr/>
        </p:nvPicPr>
        <p:blipFill>
          <a:blip r:embed="rId8">
            <a:alphaModFix/>
          </a:blip>
          <a:stretch>
            <a:fillRect/>
          </a:stretch>
        </p:blipFill>
        <p:spPr>
          <a:xfrm>
            <a:off x="6359771" y="1881812"/>
            <a:ext cx="2400932" cy="1304258"/>
          </a:xfrm>
          <a:prstGeom prst="rect">
            <a:avLst/>
          </a:prstGeom>
          <a:noFill/>
          <a:ln>
            <a:noFill/>
          </a:ln>
        </p:spPr>
      </p:pic>
      <p:sp>
        <p:nvSpPr>
          <p:cNvPr id="21" name="Google Shape;1831;p214">
            <a:extLst>
              <a:ext uri="{FF2B5EF4-FFF2-40B4-BE49-F238E27FC236}">
                <a16:creationId xmlns:a16="http://schemas.microsoft.com/office/drawing/2014/main" id="{593B1FDB-F7C9-CB28-378F-326B31B42A51}"/>
              </a:ext>
            </a:extLst>
          </p:cNvPr>
          <p:cNvSpPr txBox="1"/>
          <p:nvPr/>
        </p:nvSpPr>
        <p:spPr>
          <a:xfrm>
            <a:off x="4748614" y="3341025"/>
            <a:ext cx="556796" cy="242616"/>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 sz="1000" b="1" i="0" u="none" strike="noStrike" cap="none" dirty="0">
                <a:solidFill>
                  <a:srgbClr val="FFFFFF"/>
                </a:solidFill>
                <a:latin typeface="Proxima Nova"/>
                <a:ea typeface="Proxima Nova"/>
                <a:cs typeface="Proxima Nova"/>
                <a:sym typeface="Proxima Nova"/>
              </a:rPr>
              <a:t>Step </a:t>
            </a:r>
            <a:r>
              <a:rPr lang="en" sz="1000" b="1" dirty="0">
                <a:solidFill>
                  <a:srgbClr val="FFFFFF"/>
                </a:solidFill>
                <a:latin typeface="Proxima Nova"/>
                <a:ea typeface="Proxima Nova"/>
                <a:cs typeface="Proxima Nova"/>
                <a:sym typeface="Proxima Nova"/>
              </a:rPr>
              <a:t>6</a:t>
            </a:r>
            <a:endParaRPr sz="1000" b="0" i="0" u="none" strike="noStrike" cap="none" dirty="0">
              <a:solidFill>
                <a:srgbClr val="FFFFFF"/>
              </a:solidFill>
              <a:latin typeface="Arial"/>
              <a:ea typeface="Arial"/>
              <a:cs typeface="Arial"/>
              <a:sym typeface="Arial"/>
            </a:endParaRPr>
          </a:p>
        </p:txBody>
      </p:sp>
      <p:sp>
        <p:nvSpPr>
          <p:cNvPr id="11" name="Google Shape;1883;p220">
            <a:extLst>
              <a:ext uri="{FF2B5EF4-FFF2-40B4-BE49-F238E27FC236}">
                <a16:creationId xmlns:a16="http://schemas.microsoft.com/office/drawing/2014/main" id="{A981FB73-22CC-B259-3514-71954C2BB822}"/>
              </a:ext>
            </a:extLst>
          </p:cNvPr>
          <p:cNvSpPr txBox="1"/>
          <p:nvPr/>
        </p:nvSpPr>
        <p:spPr>
          <a:xfrm>
            <a:off x="4653941" y="3715851"/>
            <a:ext cx="4395930" cy="769620"/>
          </a:xfrm>
          <a:prstGeom prst="rect">
            <a:avLst/>
          </a:prstGeom>
          <a:noFill/>
          <a:ln>
            <a:noFill/>
          </a:ln>
        </p:spPr>
        <p:txBody>
          <a:bodyPr spcFirstLastPara="1" wrap="square" lIns="68575" tIns="68575" rIns="68575" bIns="68575" anchor="ctr" anchorCtr="0">
            <a:noAutofit/>
          </a:bodyPr>
          <a:lstStyle/>
          <a:p>
            <a:pPr marR="0" lvl="0" algn="l" rtl="0">
              <a:lnSpc>
                <a:spcPct val="115000"/>
              </a:lnSpc>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Please make sure you are completely finished and click                  </a:t>
            </a:r>
            <a:r>
              <a:rPr lang="en" sz="1000" i="0" u="none" strike="noStrike" cap="none" dirty="0">
                <a:solidFill>
                  <a:schemeClr val="tx1"/>
                </a:solidFill>
                <a:latin typeface="Proxima Nova"/>
                <a:ea typeface="Proxima Nova"/>
                <a:cs typeface="Proxima Nova"/>
                <a:sym typeface="Proxima Nova"/>
              </a:rPr>
              <a:t>at the bottom of the page.</a:t>
            </a:r>
          </a:p>
          <a:p>
            <a:pPr marR="0" lvl="0" algn="l" rtl="0">
              <a:spcBef>
                <a:spcPts val="300"/>
              </a:spcBef>
              <a:spcAft>
                <a:spcPts val="0"/>
              </a:spcAft>
              <a:buClr>
                <a:schemeClr val="dk1"/>
              </a:buClr>
              <a:buSzPts val="2000"/>
            </a:pPr>
            <a:r>
              <a:rPr lang="en" sz="1000" b="0" i="0" u="none" strike="noStrike" cap="none" dirty="0">
                <a:solidFill>
                  <a:schemeClr val="tx1"/>
                </a:solidFill>
                <a:latin typeface="Proxima Nova"/>
                <a:ea typeface="Proxima Nova"/>
                <a:cs typeface="Proxima Nova"/>
                <a:sym typeface="Proxima Nova"/>
              </a:rPr>
              <a:t>You </a:t>
            </a:r>
            <a:r>
              <a:rPr lang="en" sz="1000" b="1" i="0" u="sng" strike="noStrike" cap="none" dirty="0">
                <a:solidFill>
                  <a:schemeClr val="tx1"/>
                </a:solidFill>
                <a:latin typeface="Proxima Nova"/>
                <a:ea typeface="Proxima Nova"/>
                <a:cs typeface="Proxima Nova"/>
                <a:sym typeface="Proxima Nova"/>
              </a:rPr>
              <a:t>will not</a:t>
            </a:r>
            <a:r>
              <a:rPr lang="en" sz="1000" b="0" i="0" u="none" strike="noStrike" cap="none" dirty="0">
                <a:solidFill>
                  <a:schemeClr val="tx1"/>
                </a:solidFill>
                <a:latin typeface="Proxima Nova"/>
                <a:ea typeface="Proxima Nova"/>
                <a:cs typeface="Proxima Nova"/>
                <a:sym typeface="Proxima Nova"/>
              </a:rPr>
              <a:t> be able to change your selections once your have submitted your answers.</a:t>
            </a:r>
            <a:endParaRPr sz="1000" b="0" i="0" u="none" strike="noStrike" cap="none" dirty="0">
              <a:solidFill>
                <a:schemeClr val="tx1"/>
              </a:solidFill>
              <a:latin typeface="Proxima Nova"/>
              <a:ea typeface="Proxima Nova"/>
              <a:cs typeface="Proxima Nova"/>
              <a:sym typeface="Proxima Nova"/>
            </a:endParaRPr>
          </a:p>
        </p:txBody>
      </p:sp>
      <p:pic>
        <p:nvPicPr>
          <p:cNvPr id="2" name="Google Shape;1884;p220">
            <a:extLst>
              <a:ext uri="{FF2B5EF4-FFF2-40B4-BE49-F238E27FC236}">
                <a16:creationId xmlns:a16="http://schemas.microsoft.com/office/drawing/2014/main" id="{B7D3CAA5-52DB-4074-1D5A-FE882DD30074}"/>
              </a:ext>
            </a:extLst>
          </p:cNvPr>
          <p:cNvPicPr preferRelativeResize="0"/>
          <p:nvPr/>
        </p:nvPicPr>
        <p:blipFill rotWithShape="1">
          <a:blip r:embed="rId7">
            <a:alphaModFix/>
          </a:blip>
          <a:srcRect l="11529" t="11130" r="9459" b="12020"/>
          <a:stretch/>
        </p:blipFill>
        <p:spPr>
          <a:xfrm>
            <a:off x="7846135" y="3753658"/>
            <a:ext cx="497766" cy="2104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898" name="Google Shape;1898;p222"/>
          <p:cNvSpPr txBox="1">
            <a:spLocks noGrp="1"/>
          </p:cNvSpPr>
          <p:nvPr>
            <p:ph type="body" idx="4294967295"/>
          </p:nvPr>
        </p:nvSpPr>
        <p:spPr>
          <a:xfrm>
            <a:off x="1189425" y="1230325"/>
            <a:ext cx="6765000" cy="79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500"/>
              <a:buFont typeface="Arial"/>
              <a:buNone/>
            </a:pPr>
            <a:r>
              <a:rPr lang="en" sz="2200" b="1">
                <a:solidFill>
                  <a:schemeClr val="accent1"/>
                </a:solidFill>
              </a:rPr>
              <a:t>When you have finished taking all your surveys, you will see this screen indicating you are all done!</a:t>
            </a:r>
            <a:endParaRPr sz="2000" b="1" i="0" u="none" strike="noStrike" cap="none">
              <a:solidFill>
                <a:schemeClr val="accent1"/>
              </a:solidFill>
              <a:latin typeface="Proxima Nova"/>
              <a:ea typeface="Proxima Nova"/>
              <a:cs typeface="Proxima Nova"/>
              <a:sym typeface="Proxima Nova"/>
            </a:endParaRPr>
          </a:p>
        </p:txBody>
      </p:sp>
      <p:sp>
        <p:nvSpPr>
          <p:cNvPr id="1899" name="Google Shape;1899;p222"/>
          <p:cNvSpPr txBox="1"/>
          <p:nvPr/>
        </p:nvSpPr>
        <p:spPr>
          <a:xfrm>
            <a:off x="298762" y="353082"/>
            <a:ext cx="7215600" cy="5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Carme"/>
              <a:buNone/>
            </a:pPr>
            <a:endParaRPr sz="2700" b="1" i="0" u="none" strike="noStrike" cap="none">
              <a:solidFill>
                <a:srgbClr val="000000"/>
              </a:solidFill>
              <a:latin typeface="Proxima Nova"/>
              <a:ea typeface="Proxima Nova"/>
              <a:cs typeface="Proxima Nova"/>
              <a:sym typeface="Proxima Nova"/>
            </a:endParaRPr>
          </a:p>
        </p:txBody>
      </p:sp>
      <p:grpSp>
        <p:nvGrpSpPr>
          <p:cNvPr id="1901" name="Google Shape;1901;p222"/>
          <p:cNvGrpSpPr/>
          <p:nvPr/>
        </p:nvGrpSpPr>
        <p:grpSpPr>
          <a:xfrm>
            <a:off x="1189435" y="2329569"/>
            <a:ext cx="6765131" cy="1911750"/>
            <a:chOff x="1189435" y="2329569"/>
            <a:chExt cx="6765131" cy="1911750"/>
          </a:xfrm>
        </p:grpSpPr>
        <p:grpSp>
          <p:nvGrpSpPr>
            <p:cNvPr id="1902" name="Google Shape;1902;p222"/>
            <p:cNvGrpSpPr/>
            <p:nvPr/>
          </p:nvGrpSpPr>
          <p:grpSpPr>
            <a:xfrm>
              <a:off x="1189435" y="2329569"/>
              <a:ext cx="6765131" cy="1911750"/>
              <a:chOff x="1523300" y="3503825"/>
              <a:chExt cx="9020175" cy="2549000"/>
            </a:xfrm>
          </p:grpSpPr>
          <p:pic>
            <p:nvPicPr>
              <p:cNvPr id="1903" name="Google Shape;1903;p222"/>
              <p:cNvPicPr preferRelativeResize="0"/>
              <p:nvPr/>
            </p:nvPicPr>
            <p:blipFill rotWithShape="1">
              <a:blip r:embed="rId3">
                <a:alphaModFix/>
              </a:blip>
              <a:srcRect t="5105"/>
              <a:stretch/>
            </p:blipFill>
            <p:spPr>
              <a:xfrm>
                <a:off x="1523300" y="3503825"/>
                <a:ext cx="9020175" cy="25490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1904" name="Google Shape;1904;p222"/>
              <p:cNvSpPr/>
              <p:nvPr/>
            </p:nvSpPr>
            <p:spPr>
              <a:xfrm>
                <a:off x="3231300" y="3578150"/>
                <a:ext cx="968100" cy="9981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pic>
          <p:nvPicPr>
            <p:cNvPr id="1905" name="Google Shape;1905;p222"/>
            <p:cNvPicPr preferRelativeResize="0"/>
            <p:nvPr/>
          </p:nvPicPr>
          <p:blipFill>
            <a:blip r:embed="rId4">
              <a:alphaModFix/>
            </a:blip>
            <a:stretch>
              <a:fillRect/>
            </a:stretch>
          </p:blipFill>
          <p:spPr>
            <a:xfrm>
              <a:off x="1248625" y="2392875"/>
              <a:ext cx="2769242" cy="7932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9"/>
        <p:cNvGrpSpPr/>
        <p:nvPr/>
      </p:nvGrpSpPr>
      <p:grpSpPr>
        <a:xfrm>
          <a:off x="0" y="0"/>
          <a:ext cx="0" cy="0"/>
          <a:chOff x="0" y="0"/>
          <a:chExt cx="0" cy="0"/>
        </a:xfrm>
      </p:grpSpPr>
      <p:sp>
        <p:nvSpPr>
          <p:cNvPr id="1910" name="Google Shape;1910;p223"/>
          <p:cNvSpPr txBox="1">
            <a:spLocks noGrp="1"/>
          </p:cNvSpPr>
          <p:nvPr>
            <p:ph type="ctrTitle"/>
          </p:nvPr>
        </p:nvSpPr>
        <p:spPr>
          <a:xfrm>
            <a:off x="287175" y="997649"/>
            <a:ext cx="4611000" cy="942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000"/>
              <a:t>Congratulations, you are done!</a:t>
            </a:r>
            <a:endParaRPr sz="2000"/>
          </a:p>
          <a:p>
            <a:pPr marL="0" lvl="0" indent="0" algn="l" rtl="0">
              <a:spcBef>
                <a:spcPts val="1000"/>
              </a:spcBef>
              <a:spcAft>
                <a:spcPts val="0"/>
              </a:spcAft>
              <a:buNone/>
            </a:pPr>
            <a:r>
              <a:rPr lang="en" sz="2000"/>
              <a:t>Thank you for your feedback!</a:t>
            </a:r>
            <a:endParaRPr sz="2000"/>
          </a:p>
        </p:txBody>
      </p:sp>
    </p:spTree>
  </p:cSld>
  <p:clrMapOvr>
    <a:masterClrMapping/>
  </p:clrMapOvr>
</p:sld>
</file>

<file path=ppt/theme/theme1.xml><?xml version="1.0" encoding="utf-8"?>
<a:theme xmlns:a="http://schemas.openxmlformats.org/drawingml/2006/main" name="Office Theme">
  <a:themeElements>
    <a:clrScheme name="Custom ">
      <a:dk1>
        <a:srgbClr val="161242"/>
      </a:dk1>
      <a:lt1>
        <a:srgbClr val="FFFFFF"/>
      </a:lt1>
      <a:dk2>
        <a:srgbClr val="57595B"/>
      </a:dk2>
      <a:lt2>
        <a:srgbClr val="E7E6E6"/>
      </a:lt2>
      <a:accent1>
        <a:srgbClr val="161242"/>
      </a:accent1>
      <a:accent2>
        <a:srgbClr val="1FAA4A"/>
      </a:accent2>
      <a:accent3>
        <a:srgbClr val="006DB0"/>
      </a:accent3>
      <a:accent4>
        <a:srgbClr val="108A7D"/>
      </a:accent4>
      <a:accent5>
        <a:srgbClr val="006DB0"/>
      </a:accent5>
      <a:accent6>
        <a:srgbClr val="57595B"/>
      </a:accent6>
      <a:hlink>
        <a:srgbClr val="006DB0"/>
      </a:hlink>
      <a:folHlink>
        <a:srgbClr val="9ECB3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mp;L Client Template">
  <a:themeElements>
    <a:clrScheme name="Simple Light">
      <a:dk1>
        <a:srgbClr val="161242"/>
      </a:dk1>
      <a:lt1>
        <a:srgbClr val="FFFFFF"/>
      </a:lt1>
      <a:dk2>
        <a:srgbClr val="595959"/>
      </a:dk2>
      <a:lt2>
        <a:srgbClr val="171242"/>
      </a:lt2>
      <a:accent1>
        <a:srgbClr val="58595B"/>
      </a:accent1>
      <a:accent2>
        <a:srgbClr val="1FAA4A"/>
      </a:accent2>
      <a:accent3>
        <a:srgbClr val="0070AD"/>
      </a:accent3>
      <a:accent4>
        <a:srgbClr val="0D8A7D"/>
      </a:accent4>
      <a:accent5>
        <a:srgbClr val="9FCC3B"/>
      </a:accent5>
      <a:accent6>
        <a:srgbClr val="004D7D"/>
      </a:accent6>
      <a:hlink>
        <a:srgbClr val="006DB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590</Words>
  <Application>Microsoft Office PowerPoint</Application>
  <PresentationFormat>On-screen Show (16:9)</PresentationFormat>
  <Paragraphs>58</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Proxima Nova Semibold</vt:lpstr>
      <vt:lpstr>Carme</vt:lpstr>
      <vt:lpstr>Proxima Nova</vt:lpstr>
      <vt:lpstr>Calibri</vt:lpstr>
      <vt:lpstr>Arial</vt:lpstr>
      <vt:lpstr>Noto Sans Symbols</vt:lpstr>
      <vt:lpstr>Office Theme</vt:lpstr>
      <vt:lpstr>T&amp;L Client Template</vt:lpstr>
      <vt:lpstr>How to Take Online Student Surveys </vt:lpstr>
      <vt:lpstr>PowerPoint Presentation</vt:lpstr>
      <vt:lpstr>PowerPoint Presentation</vt:lpstr>
      <vt:lpstr>PowerPoint Presentation</vt:lpstr>
      <vt:lpstr>Congratulations, you are done! Thank you for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Palabrica, Justine</dc:creator>
  <cp:lastModifiedBy>Palabrica, Justine</cp:lastModifiedBy>
  <cp:revision>10</cp:revision>
  <dcterms:modified xsi:type="dcterms:W3CDTF">2024-02-23T00:53:20Z</dcterms:modified>
</cp:coreProperties>
</file>